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6"/>
  </p:notesMasterIdLst>
  <p:sldIdLst>
    <p:sldId id="256" r:id="rId2"/>
    <p:sldId id="257" r:id="rId3"/>
    <p:sldId id="283" r:id="rId4"/>
    <p:sldId id="259" r:id="rId5"/>
    <p:sldId id="258" r:id="rId6"/>
    <p:sldId id="261" r:id="rId7"/>
    <p:sldId id="271" r:id="rId8"/>
    <p:sldId id="272" r:id="rId9"/>
    <p:sldId id="273" r:id="rId10"/>
    <p:sldId id="274" r:id="rId11"/>
    <p:sldId id="275" r:id="rId12"/>
    <p:sldId id="277" r:id="rId13"/>
    <p:sldId id="278" r:id="rId14"/>
    <p:sldId id="284" r:id="rId15"/>
    <p:sldId id="260" r:id="rId16"/>
    <p:sldId id="262" r:id="rId17"/>
    <p:sldId id="263" r:id="rId18"/>
    <p:sldId id="280" r:id="rId19"/>
    <p:sldId id="264" r:id="rId20"/>
    <p:sldId id="281" r:id="rId21"/>
    <p:sldId id="282" r:id="rId22"/>
    <p:sldId id="267" r:id="rId23"/>
    <p:sldId id="269" r:id="rId24"/>
    <p:sldId id="270" r:id="rId25"/>
  </p:sldIdLst>
  <p:sldSz cx="18288000" cy="10287000"/>
  <p:notesSz cx="6858000" cy="9144000"/>
  <p:embeddedFontLst>
    <p:embeddedFont>
      <p:font typeface="Calibri" panose="020F0502020204030204" pitchFamily="34" charset="0"/>
      <p:regular r:id="rId27"/>
      <p:bold r:id="rId28"/>
      <p:italic r:id="rId29"/>
      <p:boldItalic r:id="rId30"/>
    </p:embeddedFont>
    <p:embeddedFont>
      <p:font typeface="Exo 2 Light" panose="00000400000000000000" pitchFamily="2" charset="0"/>
      <p:regular r:id="rId31"/>
    </p:embeddedFont>
    <p:embeddedFont>
      <p:font typeface="Garet ExtraBold" panose="020B0604020202020204" charset="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181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85499" autoAdjust="0"/>
  </p:normalViewPr>
  <p:slideViewPr>
    <p:cSldViewPr>
      <p:cViewPr varScale="1">
        <p:scale>
          <a:sx n="41" d="100"/>
          <a:sy n="41" d="100"/>
        </p:scale>
        <p:origin x="1056" y="48"/>
      </p:cViewPr>
      <p:guideLst>
        <p:guide orient="horz" pos="2160"/>
        <p:guide pos="2880"/>
      </p:guideLst>
    </p:cSldViewPr>
  </p:slideViewPr>
  <p:outlineViewPr>
    <p:cViewPr>
      <p:scale>
        <a:sx n="33" d="100"/>
        <a:sy n="33" d="100"/>
      </p:scale>
      <p:origin x="0" y="0"/>
    </p:cViewPr>
  </p:outlin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20.jpg>
</file>

<file path=ppt/media/image21.jp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jp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jpg>
</file>

<file path=ppt/media/image6.svg>
</file>

<file path=ppt/media/image60.jpg>
</file>

<file path=ppt/media/image61.jpg>
</file>

<file path=ppt/media/image62.jpg>
</file>

<file path=ppt/media/image63.png>
</file>

<file path=ppt/media/image64.jpg>
</file>

<file path=ppt/media/image65.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3DAB7B-8885-4548-A96B-977CEE9A18C7}" type="datetimeFigureOut">
              <a:rPr lang="en-US" smtClean="0"/>
              <a:t>6/18/2023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D8DAE2-AAAA-4BC7-AE5D-3E6D5B93CE96}" type="slidenum">
              <a:rPr lang="en-US" smtClean="0"/>
              <a:t>‹#›</a:t>
            </a:fld>
            <a:endParaRPr lang="en-US"/>
          </a:p>
        </p:txBody>
      </p:sp>
    </p:spTree>
    <p:extLst>
      <p:ext uri="{BB962C8B-B14F-4D97-AF65-F5344CB8AC3E}">
        <p14:creationId xmlns:p14="http://schemas.microsoft.com/office/powerpoint/2010/main" val="16173629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D8DAE2-AAAA-4BC7-AE5D-3E6D5B93CE96}" type="slidenum">
              <a:rPr lang="en-US" smtClean="0"/>
              <a:t>1</a:t>
            </a:fld>
            <a:endParaRPr lang="en-US"/>
          </a:p>
        </p:txBody>
      </p:sp>
    </p:spTree>
    <p:extLst>
      <p:ext uri="{BB962C8B-B14F-4D97-AF65-F5344CB8AC3E}">
        <p14:creationId xmlns:p14="http://schemas.microsoft.com/office/powerpoint/2010/main" val="3536836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D8DAE2-AAAA-4BC7-AE5D-3E6D5B93CE96}" type="slidenum">
              <a:rPr lang="en-US" smtClean="0"/>
              <a:t>14</a:t>
            </a:fld>
            <a:endParaRPr lang="en-US"/>
          </a:p>
        </p:txBody>
      </p:sp>
    </p:spTree>
    <p:extLst>
      <p:ext uri="{BB962C8B-B14F-4D97-AF65-F5344CB8AC3E}">
        <p14:creationId xmlns:p14="http://schemas.microsoft.com/office/powerpoint/2010/main" val="10638541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rgbClr val="FFFFFF"/>
                </a:solidFill>
                <a:latin typeface=" exo 2 light"/>
              </a:rPr>
              <a:t>DS - They can use advanced filters such as location, cuisine type, price range, and ratings to find the perfect spot for their preferences and interests.</a:t>
            </a:r>
          </a:p>
          <a:p>
            <a:endParaRPr lang="en-US" sz="1200" dirty="0">
              <a:solidFill>
                <a:srgbClr val="FFFFFF"/>
              </a:solidFill>
              <a:latin typeface=" exo 2 light"/>
            </a:endParaRPr>
          </a:p>
          <a:p>
            <a:r>
              <a:rPr lang="en-US" sz="1200" dirty="0">
                <a:solidFill>
                  <a:srgbClr val="FFFFFF"/>
                </a:solidFill>
                <a:latin typeface=" exo 2 light"/>
              </a:rPr>
              <a:t>R&amp;R - They can share their experiences, opinions, and recommendations with the community, helping other users make informed decisions and shaping the culinary scene. They can also view ratings and reviews from other users to get insights into the quality and ambiance of a spot.</a:t>
            </a:r>
          </a:p>
          <a:p>
            <a:endParaRPr lang="en-US" sz="1200" dirty="0">
              <a:solidFill>
                <a:srgbClr val="FFFFFF"/>
              </a:solidFill>
              <a:latin typeface=" exo 2 light"/>
            </a:endParaRPr>
          </a:p>
          <a:p>
            <a:r>
              <a:rPr lang="en-US" sz="1200" dirty="0">
                <a:solidFill>
                  <a:srgbClr val="FFFFFF"/>
                </a:solidFill>
                <a:latin typeface=" exo 2 light"/>
              </a:rPr>
              <a:t>PO - Whether they are hosting a party or simply craving their favorite dish or drink, they can browse menus, customize orders, and have them delivered right to their location. They can also track the status of their orders in real-time for a hassle-free experience.</a:t>
            </a:r>
          </a:p>
          <a:p>
            <a:endParaRPr lang="en-US" sz="1200" dirty="0">
              <a:solidFill>
                <a:srgbClr val="FFFFFF"/>
              </a:solidFill>
              <a:latin typeface=" exo 2 light"/>
            </a:endParaRPr>
          </a:p>
          <a:p>
            <a:r>
              <a:rPr lang="en-US" sz="1200" dirty="0">
                <a:solidFill>
                  <a:srgbClr val="FFFFFF"/>
                </a:solidFill>
                <a:latin typeface=" exo 2 light"/>
              </a:rPr>
              <a:t>LS - The app uses GPS technology to provide users with a list of spots in their vicinity, helping them plan their culinary adventures with ease. Users can also view maps, directions, and contact information for each spot to facilitate their visit.</a:t>
            </a:r>
          </a:p>
          <a:p>
            <a:endParaRPr lang="en-US" sz="1200" dirty="0">
              <a:solidFill>
                <a:srgbClr val="FFFFFF"/>
              </a:solidFill>
              <a:latin typeface=" exo 2 light"/>
            </a:endParaRPr>
          </a:p>
          <a:p>
            <a:r>
              <a:rPr lang="en-US" sz="1200" dirty="0">
                <a:solidFill>
                  <a:srgbClr val="FFFFFF"/>
                </a:solidFill>
                <a:latin typeface=" exo 2 light"/>
              </a:rPr>
              <a:t>UI - It is designed to provide a seamless and enjoyable experience, with clear icons, search bars, filters, and intuitive menus that enhance user engagement and satisfaction.</a:t>
            </a:r>
          </a:p>
          <a:p>
            <a:endParaRPr lang="en-US" sz="1200" dirty="0">
              <a:solidFill>
                <a:srgbClr val="FFFFFF"/>
              </a:solidFill>
              <a:latin typeface=" exo 2 light"/>
            </a:endParaRPr>
          </a:p>
          <a:p>
            <a:endParaRPr lang="en-US" sz="1200" dirty="0">
              <a:solidFill>
                <a:srgbClr val="FFFFFF"/>
              </a:solidFill>
              <a:latin typeface=" exo 2 light"/>
            </a:endParaRPr>
          </a:p>
          <a:p>
            <a:endParaRPr lang="en-US" sz="1200" dirty="0">
              <a:solidFill>
                <a:srgbClr val="FFFFFF"/>
              </a:solidFill>
              <a:latin typeface=" exo 2 light"/>
            </a:endParaRPr>
          </a:p>
          <a:p>
            <a:endParaRPr lang="en-US" dirty="0"/>
          </a:p>
        </p:txBody>
      </p:sp>
      <p:sp>
        <p:nvSpPr>
          <p:cNvPr id="4" name="Slide Number Placeholder 3"/>
          <p:cNvSpPr>
            <a:spLocks noGrp="1"/>
          </p:cNvSpPr>
          <p:nvPr>
            <p:ph type="sldNum" sz="quarter" idx="5"/>
          </p:nvPr>
        </p:nvSpPr>
        <p:spPr/>
        <p:txBody>
          <a:bodyPr/>
          <a:lstStyle/>
          <a:p>
            <a:fld id="{8CD8DAE2-AAAA-4BC7-AE5D-3E6D5B93CE96}" type="slidenum">
              <a:rPr lang="en-US" smtClean="0"/>
              <a:t>16</a:t>
            </a:fld>
            <a:endParaRPr lang="en-US"/>
          </a:p>
        </p:txBody>
      </p:sp>
    </p:spTree>
    <p:extLst>
      <p:ext uri="{BB962C8B-B14F-4D97-AF65-F5344CB8AC3E}">
        <p14:creationId xmlns:p14="http://schemas.microsoft.com/office/powerpoint/2010/main" val="26978010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D8DAE2-AAAA-4BC7-AE5D-3E6D5B93CE96}" type="slidenum">
              <a:rPr lang="en-US" smtClean="0"/>
              <a:t>17</a:t>
            </a:fld>
            <a:endParaRPr lang="en-US"/>
          </a:p>
        </p:txBody>
      </p:sp>
    </p:spTree>
    <p:extLst>
      <p:ext uri="{BB962C8B-B14F-4D97-AF65-F5344CB8AC3E}">
        <p14:creationId xmlns:p14="http://schemas.microsoft.com/office/powerpoint/2010/main" val="34290355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D8DAE2-AAAA-4BC7-AE5D-3E6D5B93CE96}" type="slidenum">
              <a:rPr lang="en-US" smtClean="0"/>
              <a:t>18</a:t>
            </a:fld>
            <a:endParaRPr lang="en-US"/>
          </a:p>
        </p:txBody>
      </p:sp>
    </p:spTree>
    <p:extLst>
      <p:ext uri="{BB962C8B-B14F-4D97-AF65-F5344CB8AC3E}">
        <p14:creationId xmlns:p14="http://schemas.microsoft.com/office/powerpoint/2010/main" val="4869346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D8DAE2-AAAA-4BC7-AE5D-3E6D5B93CE96}" type="slidenum">
              <a:rPr lang="en-US" smtClean="0"/>
              <a:t>19</a:t>
            </a:fld>
            <a:endParaRPr lang="en-US"/>
          </a:p>
        </p:txBody>
      </p:sp>
    </p:spTree>
    <p:extLst>
      <p:ext uri="{BB962C8B-B14F-4D97-AF65-F5344CB8AC3E}">
        <p14:creationId xmlns:p14="http://schemas.microsoft.com/office/powerpoint/2010/main" val="13184955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 exo 2 light"/>
              </a:rPr>
              <a:t>Android publishing cost – </a:t>
            </a:r>
            <a:r>
              <a:rPr lang="en-US" b="0" i="0" dirty="0">
                <a:solidFill>
                  <a:srgbClr val="242731"/>
                </a:solidFill>
                <a:effectLst/>
                <a:latin typeface=" exo 2 light"/>
              </a:rPr>
              <a:t>In order to publish an Android app on the Google Play Store, it is mandatory to create a Google Developer Account and pay a</a:t>
            </a:r>
            <a:r>
              <a:rPr lang="en-US" b="1" i="0" dirty="0">
                <a:solidFill>
                  <a:srgbClr val="242731"/>
                </a:solidFill>
                <a:effectLst/>
                <a:latin typeface=" exo 2 light"/>
              </a:rPr>
              <a:t> one-time registration fee of $25 / Roboto</a:t>
            </a:r>
          </a:p>
          <a:p>
            <a:endParaRPr lang="en-US" dirty="0">
              <a:latin typeface=" exo 2 light"/>
            </a:endParaRPr>
          </a:p>
          <a:p>
            <a:r>
              <a:rPr lang="en-US" dirty="0">
                <a:latin typeface=" exo 2 light"/>
              </a:rPr>
              <a:t>IOS app publishing cost - </a:t>
            </a:r>
            <a:r>
              <a:rPr lang="en-US" b="0" i="0" dirty="0">
                <a:solidFill>
                  <a:srgbClr val="242731"/>
                </a:solidFill>
                <a:effectLst/>
                <a:latin typeface=" exo 2 light"/>
              </a:rPr>
              <a:t>The cost to publish an iOS app to the App Store is </a:t>
            </a:r>
            <a:r>
              <a:rPr lang="en-US" b="1" i="0" dirty="0">
                <a:solidFill>
                  <a:srgbClr val="242731"/>
                </a:solidFill>
                <a:effectLst/>
                <a:latin typeface=" exo 2 light"/>
              </a:rPr>
              <a:t>$99 annually or a one-time registration fee of $25 San </a:t>
            </a:r>
            <a:r>
              <a:rPr lang="en-US" b="1" i="0" dirty="0" err="1">
                <a:solidFill>
                  <a:srgbClr val="242731"/>
                </a:solidFill>
                <a:effectLst/>
                <a:latin typeface=" exo 2 light"/>
              </a:rPr>
              <a:t>Fransico</a:t>
            </a:r>
            <a:r>
              <a:rPr lang="en-US" b="1" i="0">
                <a:solidFill>
                  <a:srgbClr val="242731"/>
                </a:solidFill>
                <a:effectLst/>
                <a:latin typeface=" exo 2 light"/>
              </a:rPr>
              <a:t> </a:t>
            </a:r>
            <a:endParaRPr lang="en-US" dirty="0">
              <a:latin typeface=" exo 2 light"/>
            </a:endParaRPr>
          </a:p>
        </p:txBody>
      </p:sp>
      <p:sp>
        <p:nvSpPr>
          <p:cNvPr id="4" name="Slide Number Placeholder 3"/>
          <p:cNvSpPr>
            <a:spLocks noGrp="1"/>
          </p:cNvSpPr>
          <p:nvPr>
            <p:ph type="sldNum" sz="quarter" idx="5"/>
          </p:nvPr>
        </p:nvSpPr>
        <p:spPr/>
        <p:txBody>
          <a:bodyPr/>
          <a:lstStyle/>
          <a:p>
            <a:fld id="{8CD8DAE2-AAAA-4BC7-AE5D-3E6D5B93CE96}" type="slidenum">
              <a:rPr lang="en-US" smtClean="0"/>
              <a:t>20</a:t>
            </a:fld>
            <a:endParaRPr lang="en-US"/>
          </a:p>
        </p:txBody>
      </p:sp>
    </p:spTree>
    <p:extLst>
      <p:ext uri="{BB962C8B-B14F-4D97-AF65-F5344CB8AC3E}">
        <p14:creationId xmlns:p14="http://schemas.microsoft.com/office/powerpoint/2010/main" val="12867738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D8DAE2-AAAA-4BC7-AE5D-3E6D5B93CE96}" type="slidenum">
              <a:rPr lang="en-US" smtClean="0"/>
              <a:t>6</a:t>
            </a:fld>
            <a:endParaRPr lang="en-US"/>
          </a:p>
        </p:txBody>
      </p:sp>
    </p:spTree>
    <p:extLst>
      <p:ext uri="{BB962C8B-B14F-4D97-AF65-F5344CB8AC3E}">
        <p14:creationId xmlns:p14="http://schemas.microsoft.com/office/powerpoint/2010/main" val="34192276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D8DAE2-AAAA-4BC7-AE5D-3E6D5B93CE96}" type="slidenum">
              <a:rPr lang="en-US" smtClean="0"/>
              <a:t>7</a:t>
            </a:fld>
            <a:endParaRPr lang="en-US"/>
          </a:p>
        </p:txBody>
      </p:sp>
    </p:spTree>
    <p:extLst>
      <p:ext uri="{BB962C8B-B14F-4D97-AF65-F5344CB8AC3E}">
        <p14:creationId xmlns:p14="http://schemas.microsoft.com/office/powerpoint/2010/main" val="31646309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D8DAE2-AAAA-4BC7-AE5D-3E6D5B93CE96}" type="slidenum">
              <a:rPr lang="en-US" smtClean="0"/>
              <a:t>8</a:t>
            </a:fld>
            <a:endParaRPr lang="en-US"/>
          </a:p>
        </p:txBody>
      </p:sp>
    </p:spTree>
    <p:extLst>
      <p:ext uri="{BB962C8B-B14F-4D97-AF65-F5344CB8AC3E}">
        <p14:creationId xmlns:p14="http://schemas.microsoft.com/office/powerpoint/2010/main" val="18420455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D8DAE2-AAAA-4BC7-AE5D-3E6D5B93CE96}" type="slidenum">
              <a:rPr lang="en-US" smtClean="0"/>
              <a:t>9</a:t>
            </a:fld>
            <a:endParaRPr lang="en-US"/>
          </a:p>
        </p:txBody>
      </p:sp>
    </p:spTree>
    <p:extLst>
      <p:ext uri="{BB962C8B-B14F-4D97-AF65-F5344CB8AC3E}">
        <p14:creationId xmlns:p14="http://schemas.microsoft.com/office/powerpoint/2010/main" val="34684862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D8DAE2-AAAA-4BC7-AE5D-3E6D5B93CE96}" type="slidenum">
              <a:rPr lang="en-US" smtClean="0"/>
              <a:t>10</a:t>
            </a:fld>
            <a:endParaRPr lang="en-US"/>
          </a:p>
        </p:txBody>
      </p:sp>
    </p:spTree>
    <p:extLst>
      <p:ext uri="{BB962C8B-B14F-4D97-AF65-F5344CB8AC3E}">
        <p14:creationId xmlns:p14="http://schemas.microsoft.com/office/powerpoint/2010/main" val="26488339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D8DAE2-AAAA-4BC7-AE5D-3E6D5B93CE96}" type="slidenum">
              <a:rPr lang="en-US" smtClean="0"/>
              <a:t>11</a:t>
            </a:fld>
            <a:endParaRPr lang="en-US"/>
          </a:p>
        </p:txBody>
      </p:sp>
    </p:spTree>
    <p:extLst>
      <p:ext uri="{BB962C8B-B14F-4D97-AF65-F5344CB8AC3E}">
        <p14:creationId xmlns:p14="http://schemas.microsoft.com/office/powerpoint/2010/main" val="25441661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D8DAE2-AAAA-4BC7-AE5D-3E6D5B93CE96}" type="slidenum">
              <a:rPr lang="en-US" smtClean="0"/>
              <a:t>12</a:t>
            </a:fld>
            <a:endParaRPr lang="en-US"/>
          </a:p>
        </p:txBody>
      </p:sp>
    </p:spTree>
    <p:extLst>
      <p:ext uri="{BB962C8B-B14F-4D97-AF65-F5344CB8AC3E}">
        <p14:creationId xmlns:p14="http://schemas.microsoft.com/office/powerpoint/2010/main" val="15319681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D8DAE2-AAAA-4BC7-AE5D-3E6D5B93CE96}" type="slidenum">
              <a:rPr lang="en-US" smtClean="0"/>
              <a:t>13</a:t>
            </a:fld>
            <a:endParaRPr lang="en-US"/>
          </a:p>
        </p:txBody>
      </p:sp>
    </p:spTree>
    <p:extLst>
      <p:ext uri="{BB962C8B-B14F-4D97-AF65-F5344CB8AC3E}">
        <p14:creationId xmlns:p14="http://schemas.microsoft.com/office/powerpoint/2010/main" val="934032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6/18/2023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4.svg"/></Relationships>
</file>

<file path=ppt/slides/_rels/slide11.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4.svg"/></Relationships>
</file>

<file path=ppt/slides/_rels/slide12.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4.svg"/></Relationships>
</file>

<file path=ppt/slides/_rels/slide13.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4.svg"/></Relationships>
</file>

<file path=ppt/slides/_rels/slide14.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png"/><Relationship Id="rId7" Type="http://schemas.openxmlformats.org/officeDocument/2006/relationships/image" Target="../media/image38.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s/_rels/slide15.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4.svg"/><Relationship Id="rId7"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40.png"/><Relationship Id="rId5" Type="http://schemas.openxmlformats.org/officeDocument/2006/relationships/image" Target="../media/image29.png"/><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3.png"/><Relationship Id="rId7" Type="http://schemas.openxmlformats.org/officeDocument/2006/relationships/image" Target="../media/image43.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42.png"/><Relationship Id="rId5" Type="http://schemas.openxmlformats.org/officeDocument/2006/relationships/image" Target="../media/image41.jpg"/><Relationship Id="rId4" Type="http://schemas.openxmlformats.org/officeDocument/2006/relationships/image" Target="../media/image4.svg"/><Relationship Id="rId9" Type="http://schemas.openxmlformats.org/officeDocument/2006/relationships/image" Target="../media/image6.svg"/></Relationships>
</file>

<file path=ppt/slides/_rels/slide17.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3.png"/><Relationship Id="rId7" Type="http://schemas.openxmlformats.org/officeDocument/2006/relationships/image" Target="../media/image6.svg"/><Relationship Id="rId12" Type="http://schemas.openxmlformats.org/officeDocument/2006/relationships/image" Target="../media/image49.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48.png"/><Relationship Id="rId5" Type="http://schemas.openxmlformats.org/officeDocument/2006/relationships/image" Target="../media/image44.png"/><Relationship Id="rId10" Type="http://schemas.openxmlformats.org/officeDocument/2006/relationships/image" Target="../media/image47.png"/><Relationship Id="rId4" Type="http://schemas.openxmlformats.org/officeDocument/2006/relationships/image" Target="../media/image4.svg"/><Relationship Id="rId9" Type="http://schemas.openxmlformats.org/officeDocument/2006/relationships/image" Target="../media/image46.png"/></Relationships>
</file>

<file path=ppt/slides/_rels/slide18.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image" Target="../media/image3.png"/><Relationship Id="rId7" Type="http://schemas.openxmlformats.org/officeDocument/2006/relationships/image" Target="../media/image50.png"/><Relationship Id="rId12" Type="http://schemas.openxmlformats.org/officeDocument/2006/relationships/image" Target="../media/image55.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6.svg"/><Relationship Id="rId11" Type="http://schemas.openxmlformats.org/officeDocument/2006/relationships/image" Target="../media/image54.png"/><Relationship Id="rId5" Type="http://schemas.openxmlformats.org/officeDocument/2006/relationships/image" Target="../media/image5.png"/><Relationship Id="rId10" Type="http://schemas.openxmlformats.org/officeDocument/2006/relationships/image" Target="../media/image53.png"/><Relationship Id="rId4" Type="http://schemas.openxmlformats.org/officeDocument/2006/relationships/image" Target="../media/image4.svg"/><Relationship Id="rId9" Type="http://schemas.openxmlformats.org/officeDocument/2006/relationships/image" Target="../media/image52.png"/></Relationships>
</file>

<file path=ppt/slides/_rels/slide19.xml.rels><?xml version="1.0" encoding="UTF-8" standalone="yes"?>
<Relationships xmlns="http://schemas.openxmlformats.org/package/2006/relationships"><Relationship Id="rId8" Type="http://schemas.openxmlformats.org/officeDocument/2006/relationships/image" Target="../media/image59.jpg"/><Relationship Id="rId13"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8.png"/><Relationship Id="rId12"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57.png"/><Relationship Id="rId11" Type="http://schemas.openxmlformats.org/officeDocument/2006/relationships/image" Target="../media/image60.jpg"/><Relationship Id="rId5" Type="http://schemas.openxmlformats.org/officeDocument/2006/relationships/image" Target="../media/image56.png"/><Relationship Id="rId10" Type="http://schemas.openxmlformats.org/officeDocument/2006/relationships/image" Target="../media/image43.png"/><Relationship Id="rId4" Type="http://schemas.openxmlformats.org/officeDocument/2006/relationships/image" Target="../media/image4.svg"/><Relationship Id="rId9" Type="http://schemas.openxmlformats.org/officeDocument/2006/relationships/image" Target="../media/image42.png"/></Relationships>
</file>

<file path=ppt/slides/_rels/slide2.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png"/><Relationship Id="rId3" Type="http://schemas.openxmlformats.org/officeDocument/2006/relationships/image" Target="../media/image6.svg"/><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20.xml.rels><?xml version="1.0" encoding="UTF-8" standalone="yes"?>
<Relationships xmlns="http://schemas.openxmlformats.org/package/2006/relationships"><Relationship Id="rId8" Type="http://schemas.openxmlformats.org/officeDocument/2006/relationships/image" Target="../media/image42.png"/><Relationship Id="rId13"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61.jpg"/><Relationship Id="rId12"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57.png"/><Relationship Id="rId11" Type="http://schemas.openxmlformats.org/officeDocument/2006/relationships/image" Target="../media/image63.png"/><Relationship Id="rId5" Type="http://schemas.openxmlformats.org/officeDocument/2006/relationships/image" Target="../media/image56.png"/><Relationship Id="rId10" Type="http://schemas.openxmlformats.org/officeDocument/2006/relationships/image" Target="../media/image62.jpg"/><Relationship Id="rId4" Type="http://schemas.openxmlformats.org/officeDocument/2006/relationships/image" Target="../media/image4.svg"/><Relationship Id="rId9" Type="http://schemas.openxmlformats.org/officeDocument/2006/relationships/image" Target="../media/image43.png"/></Relationships>
</file>

<file path=ppt/slides/_rels/slide21.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hyperlink" Target="https://www.figma.com/proto/eAZjlIwdganm2PLgYaZa4P/KOBAR?node-id=90-238&amp;scaling=scale-down&amp;page-id=85%3A237&amp;starting-point-node-id=90%3A238" TargetMode="External"/><Relationship Id="rId4" Type="http://schemas.openxmlformats.org/officeDocument/2006/relationships/hyperlink" Target="https://www.figma.com/proto/eAZjlIwdganm2PLgYaZa4P/KOBAR?node-id=2-2&amp;scaling=scale-down&amp;page-id=0%3A1&amp;starting-point-node-id=2%3A2" TargetMode="External"/></Relationships>
</file>

<file path=ppt/slides/_rels/slide2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4.svg"/><Relationship Id="rId7" Type="http://schemas.openxmlformats.org/officeDocument/2006/relationships/hyperlink" Target="https://developer.apple.com/" TargetMode="External"/><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hyperlink" Target="https://developer.android.com/distribute" TargetMode="External"/><Relationship Id="rId11" Type="http://schemas.openxmlformats.org/officeDocument/2006/relationships/hyperlink" Target="https://www.netguru.com/blog/cross-platform-mobile-apps-development" TargetMode="External"/><Relationship Id="rId5" Type="http://schemas.openxmlformats.org/officeDocument/2006/relationships/hyperlink" Target="https://m3.material.io/" TargetMode="External"/><Relationship Id="rId10" Type="http://schemas.openxmlformats.org/officeDocument/2006/relationships/hyperlink" Target="https://www.mendix.com/blog/native-vs-web-vs-hybrid-vs-pwas/" TargetMode="External"/><Relationship Id="rId4" Type="http://schemas.openxmlformats.org/officeDocument/2006/relationships/hyperlink" Target="https://developer.apple.com/design/human-interface-guidelines/guidelines/overview/" TargetMode="External"/><Relationship Id="rId9" Type="http://schemas.openxmlformats.org/officeDocument/2006/relationships/image" Target="../media/image6.sv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4.jp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5.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jp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jp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3" Type="http://schemas.openxmlformats.org/officeDocument/2006/relationships/image" Target="../media/image20.jpg"/><Relationship Id="rId7" Type="http://schemas.openxmlformats.org/officeDocument/2006/relationships/image" Target="../media/image6.svg"/><Relationship Id="rId2" Type="http://schemas.openxmlformats.org/officeDocument/2006/relationships/image" Target="../media/image19.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1.jpg"/><Relationship Id="rId7" Type="http://schemas.openxmlformats.org/officeDocument/2006/relationships/image" Target="../media/image4.sv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3.png"/><Relationship Id="rId4" Type="http://schemas.openxmlformats.org/officeDocument/2006/relationships/image" Target="../media/image22.jpeg"/><Relationship Id="rId9" Type="http://schemas.openxmlformats.org/officeDocument/2006/relationships/image" Target="../media/image6.svg"/></Relationships>
</file>

<file path=ppt/slides/_rels/slide7.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24.pn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5.png"/></Relationships>
</file>

<file path=ppt/slides/_rels/slide8.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26.png"/><Relationship Id="rId7"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7.png"/></Relationships>
</file>

<file path=ppt/slides/_rels/slide9.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28.png"/><Relationship Id="rId7"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8" name="Rectangle 107">
            <a:extLst>
              <a:ext uri="{FF2B5EF4-FFF2-40B4-BE49-F238E27FC236}">
                <a16:creationId xmlns:a16="http://schemas.microsoft.com/office/drawing/2014/main" id="{D880886B-02ED-4317-9236-CB60C22CF7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3428"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5B7FB97C-605B-DFAE-AFD1-1B042D89E894}"/>
              </a:ext>
            </a:extLst>
          </p:cNvPr>
          <p:cNvSpPr txBox="1"/>
          <p:nvPr/>
        </p:nvSpPr>
        <p:spPr>
          <a:xfrm>
            <a:off x="960120" y="6629400"/>
            <a:ext cx="16363188" cy="1805940"/>
          </a:xfrm>
          <a:prstGeom prst="rect">
            <a:avLst/>
          </a:prstGeom>
        </p:spPr>
        <p:txBody>
          <a:bodyPr vert="horz" lIns="91440" tIns="45720" rIns="91440" bIns="45720" rtlCol="0" anchor="ctr">
            <a:normAutofit fontScale="92500"/>
          </a:bodyPr>
          <a:lstStyle/>
          <a:p>
            <a:pPr algn="ctr">
              <a:lnSpc>
                <a:spcPct val="90000"/>
              </a:lnSpc>
              <a:spcBef>
                <a:spcPct val="0"/>
              </a:spcBef>
              <a:spcAft>
                <a:spcPts val="600"/>
              </a:spcAft>
            </a:pPr>
            <a:r>
              <a:rPr lang="en-US" sz="10000" kern="1200" dirty="0">
                <a:latin typeface=" exo 2 light"/>
                <a:ea typeface="+mj-ea"/>
                <a:cs typeface="Aldhabi" panose="020B0604020202020204" pitchFamily="2" charset="-78"/>
              </a:rPr>
              <a:t>“Raise the Bar with Our App!”</a:t>
            </a:r>
          </a:p>
        </p:txBody>
      </p:sp>
      <p:pic>
        <p:nvPicPr>
          <p:cNvPr id="46" name="Picture 45" descr="Close-up of drink with garnish">
            <a:extLst>
              <a:ext uri="{FF2B5EF4-FFF2-40B4-BE49-F238E27FC236}">
                <a16:creationId xmlns:a16="http://schemas.microsoft.com/office/drawing/2014/main" id="{7A76890B-B0F2-F7F7-50AE-18CF6BD020C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63" r="1520" b="1"/>
          <a:stretch/>
        </p:blipFill>
        <p:spPr>
          <a:xfrm>
            <a:off x="9029700" y="18"/>
            <a:ext cx="9258292" cy="6279256"/>
          </a:xfrm>
          <a:custGeom>
            <a:avLst/>
            <a:gdLst/>
            <a:ahLst/>
            <a:cxnLst/>
            <a:rect l="l" t="t" r="r" b="b"/>
            <a:pathLst>
              <a:path w="6009490" h="4186171">
                <a:moveTo>
                  <a:pt x="9049" y="0"/>
                </a:moveTo>
                <a:lnTo>
                  <a:pt x="6009490" y="0"/>
                </a:lnTo>
                <a:lnTo>
                  <a:pt x="6009490" y="4168273"/>
                </a:lnTo>
                <a:lnTo>
                  <a:pt x="5803951" y="4172925"/>
                </a:lnTo>
                <a:cubicBezTo>
                  <a:pt x="5729787" y="4171950"/>
                  <a:pt x="5655658" y="4168322"/>
                  <a:pt x="5581704" y="4162045"/>
                </a:cubicBezTo>
                <a:cubicBezTo>
                  <a:pt x="5474340" y="4154041"/>
                  <a:pt x="5366086" y="4142987"/>
                  <a:pt x="5259485" y="4163316"/>
                </a:cubicBezTo>
                <a:cubicBezTo>
                  <a:pt x="5142465" y="4185805"/>
                  <a:pt x="5025571" y="4185932"/>
                  <a:pt x="4907534" y="4180215"/>
                </a:cubicBezTo>
                <a:cubicBezTo>
                  <a:pt x="4806650" y="4175387"/>
                  <a:pt x="4706147" y="4149975"/>
                  <a:pt x="4604501" y="4176784"/>
                </a:cubicBezTo>
                <a:cubicBezTo>
                  <a:pt x="4594387" y="4178258"/>
                  <a:pt x="4584082" y="4177826"/>
                  <a:pt x="4574133" y="4175514"/>
                </a:cubicBezTo>
                <a:cubicBezTo>
                  <a:pt x="4462958" y="4160140"/>
                  <a:pt x="4351020" y="4172718"/>
                  <a:pt x="4239463" y="4168398"/>
                </a:cubicBezTo>
                <a:cubicBezTo>
                  <a:pt x="4188005" y="4166365"/>
                  <a:pt x="4135530" y="4167509"/>
                  <a:pt x="4084706" y="4162045"/>
                </a:cubicBezTo>
                <a:cubicBezTo>
                  <a:pt x="3968067" y="4149594"/>
                  <a:pt x="3851682" y="4142987"/>
                  <a:pt x="3736314" y="4172337"/>
                </a:cubicBezTo>
                <a:cubicBezTo>
                  <a:pt x="3702643" y="4180253"/>
                  <a:pt x="3668235" y="4184509"/>
                  <a:pt x="3633650" y="4185043"/>
                </a:cubicBezTo>
                <a:cubicBezTo>
                  <a:pt x="3520696" y="4189109"/>
                  <a:pt x="3408122" y="4181358"/>
                  <a:pt x="3295549" y="4175005"/>
                </a:cubicBezTo>
                <a:cubicBezTo>
                  <a:pt x="3217408" y="4170558"/>
                  <a:pt x="3139394" y="4160902"/>
                  <a:pt x="3061127" y="4169034"/>
                </a:cubicBezTo>
                <a:cubicBezTo>
                  <a:pt x="3015640" y="4173735"/>
                  <a:pt x="2969772" y="4173735"/>
                  <a:pt x="2924285" y="4169034"/>
                </a:cubicBezTo>
                <a:cubicBezTo>
                  <a:pt x="2840452" y="4159212"/>
                  <a:pt x="2755870" y="4157382"/>
                  <a:pt x="2671694" y="4163570"/>
                </a:cubicBezTo>
                <a:cubicBezTo>
                  <a:pt x="2546033" y="4174370"/>
                  <a:pt x="2420500" y="4183391"/>
                  <a:pt x="2294459" y="4166238"/>
                </a:cubicBezTo>
                <a:cubicBezTo>
                  <a:pt x="2222976" y="4155006"/>
                  <a:pt x="2150298" y="4153685"/>
                  <a:pt x="2078460" y="4162300"/>
                </a:cubicBezTo>
                <a:cubicBezTo>
                  <a:pt x="1907313" y="4186314"/>
                  <a:pt x="1735785" y="4178563"/>
                  <a:pt x="1564257" y="4168653"/>
                </a:cubicBezTo>
                <a:cubicBezTo>
                  <a:pt x="1449650" y="4161918"/>
                  <a:pt x="1334536" y="4149594"/>
                  <a:pt x="1220183" y="4165857"/>
                </a:cubicBezTo>
                <a:cubicBezTo>
                  <a:pt x="1074321" y="4186186"/>
                  <a:pt x="928331" y="4179452"/>
                  <a:pt x="782087" y="4173481"/>
                </a:cubicBezTo>
                <a:cubicBezTo>
                  <a:pt x="674723" y="4169034"/>
                  <a:pt x="567232" y="4155565"/>
                  <a:pt x="459614" y="4172210"/>
                </a:cubicBezTo>
                <a:cubicBezTo>
                  <a:pt x="448535" y="4173722"/>
                  <a:pt x="437265" y="4172591"/>
                  <a:pt x="426706" y="4168907"/>
                </a:cubicBezTo>
                <a:cubicBezTo>
                  <a:pt x="385869" y="4155464"/>
                  <a:pt x="342085" y="4153660"/>
                  <a:pt x="300283" y="4163697"/>
                </a:cubicBezTo>
                <a:cubicBezTo>
                  <a:pt x="223159" y="4180596"/>
                  <a:pt x="146162" y="4187965"/>
                  <a:pt x="67640" y="4172591"/>
                </a:cubicBezTo>
                <a:lnTo>
                  <a:pt x="14015" y="4169393"/>
                </a:lnTo>
                <a:lnTo>
                  <a:pt x="28554" y="3856095"/>
                </a:lnTo>
                <a:cubicBezTo>
                  <a:pt x="30458" y="3735660"/>
                  <a:pt x="27412" y="3615306"/>
                  <a:pt x="15626" y="3495237"/>
                </a:cubicBezTo>
                <a:cubicBezTo>
                  <a:pt x="-847" y="3348740"/>
                  <a:pt x="-4304" y="3201174"/>
                  <a:pt x="5296" y="3054118"/>
                </a:cubicBezTo>
                <a:cubicBezTo>
                  <a:pt x="11786" y="2969961"/>
                  <a:pt x="18539" y="2885804"/>
                  <a:pt x="22776" y="2801522"/>
                </a:cubicBezTo>
                <a:cubicBezTo>
                  <a:pt x="28180" y="2681630"/>
                  <a:pt x="25173" y="2561524"/>
                  <a:pt x="13771" y="2442014"/>
                </a:cubicBezTo>
                <a:cubicBezTo>
                  <a:pt x="4237" y="2350879"/>
                  <a:pt x="3177" y="2259120"/>
                  <a:pt x="10593" y="2167807"/>
                </a:cubicBezTo>
                <a:cubicBezTo>
                  <a:pt x="25690" y="2012336"/>
                  <a:pt x="9931" y="1856863"/>
                  <a:pt x="5032" y="1701516"/>
                </a:cubicBezTo>
                <a:cubicBezTo>
                  <a:pt x="-3577" y="1415742"/>
                  <a:pt x="20393" y="1130095"/>
                  <a:pt x="9666" y="844320"/>
                </a:cubicBezTo>
                <a:cubicBezTo>
                  <a:pt x="3841" y="702958"/>
                  <a:pt x="16420" y="561723"/>
                  <a:pt x="9666" y="420361"/>
                </a:cubicBezTo>
                <a:cubicBezTo>
                  <a:pt x="4105" y="319805"/>
                  <a:pt x="397" y="219250"/>
                  <a:pt x="4105" y="118568"/>
                </a:cubicBezTo>
                <a:cubicBezTo>
                  <a:pt x="5164" y="91109"/>
                  <a:pt x="5826" y="63523"/>
                  <a:pt x="9534" y="36446"/>
                </a:cubicBezTo>
                <a:close/>
              </a:path>
            </a:pathLst>
          </a:custGeom>
        </p:spPr>
      </p:pic>
      <p:sp>
        <p:nvSpPr>
          <p:cNvPr id="110" name="sketch line">
            <a:extLst>
              <a:ext uri="{FF2B5EF4-FFF2-40B4-BE49-F238E27FC236}">
                <a16:creationId xmlns:a16="http://schemas.microsoft.com/office/drawing/2014/main" id="{28C31856-6ABF-41FD-B683-B06E5FFF92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75120" y="8397658"/>
            <a:ext cx="4937760" cy="27432"/>
          </a:xfrm>
          <a:custGeom>
            <a:avLst/>
            <a:gdLst>
              <a:gd name="connsiteX0" fmla="*/ 0 w 4937760"/>
              <a:gd name="connsiteY0" fmla="*/ 0 h 27432"/>
              <a:gd name="connsiteX1" fmla="*/ 567842 w 4937760"/>
              <a:gd name="connsiteY1" fmla="*/ 0 h 27432"/>
              <a:gd name="connsiteX2" fmla="*/ 1135685 w 4937760"/>
              <a:gd name="connsiteY2" fmla="*/ 0 h 27432"/>
              <a:gd name="connsiteX3" fmla="*/ 1851660 w 4937760"/>
              <a:gd name="connsiteY3" fmla="*/ 0 h 27432"/>
              <a:gd name="connsiteX4" fmla="*/ 2370125 w 4937760"/>
              <a:gd name="connsiteY4" fmla="*/ 0 h 27432"/>
              <a:gd name="connsiteX5" fmla="*/ 2888590 w 4937760"/>
              <a:gd name="connsiteY5" fmla="*/ 0 h 27432"/>
              <a:gd name="connsiteX6" fmla="*/ 3505810 w 4937760"/>
              <a:gd name="connsiteY6" fmla="*/ 0 h 27432"/>
              <a:gd name="connsiteX7" fmla="*/ 4024274 w 4937760"/>
              <a:gd name="connsiteY7" fmla="*/ 0 h 27432"/>
              <a:gd name="connsiteX8" fmla="*/ 4937760 w 4937760"/>
              <a:gd name="connsiteY8" fmla="*/ 0 h 27432"/>
              <a:gd name="connsiteX9" fmla="*/ 4937760 w 4937760"/>
              <a:gd name="connsiteY9" fmla="*/ 27432 h 27432"/>
              <a:gd name="connsiteX10" fmla="*/ 4419295 w 4937760"/>
              <a:gd name="connsiteY10" fmla="*/ 27432 h 27432"/>
              <a:gd name="connsiteX11" fmla="*/ 3900830 w 4937760"/>
              <a:gd name="connsiteY11" fmla="*/ 27432 h 27432"/>
              <a:gd name="connsiteX12" fmla="*/ 3283610 w 4937760"/>
              <a:gd name="connsiteY12" fmla="*/ 27432 h 27432"/>
              <a:gd name="connsiteX13" fmla="*/ 2765146 w 4937760"/>
              <a:gd name="connsiteY13" fmla="*/ 27432 h 27432"/>
              <a:gd name="connsiteX14" fmla="*/ 2296058 w 4937760"/>
              <a:gd name="connsiteY14" fmla="*/ 27432 h 27432"/>
              <a:gd name="connsiteX15" fmla="*/ 1678838 w 4937760"/>
              <a:gd name="connsiteY15" fmla="*/ 27432 h 27432"/>
              <a:gd name="connsiteX16" fmla="*/ 1061618 w 4937760"/>
              <a:gd name="connsiteY16" fmla="*/ 27432 h 27432"/>
              <a:gd name="connsiteX17" fmla="*/ 0 w 4937760"/>
              <a:gd name="connsiteY17" fmla="*/ 27432 h 27432"/>
              <a:gd name="connsiteX18" fmla="*/ 0 w 4937760"/>
              <a:gd name="connsiteY18" fmla="*/ 0 h 27432"/>
              <a:gd name="connsiteX0" fmla="*/ 0 w 4937760"/>
              <a:gd name="connsiteY0" fmla="*/ 0 h 27432"/>
              <a:gd name="connsiteX1" fmla="*/ 518465 w 4937760"/>
              <a:gd name="connsiteY1" fmla="*/ 0 h 27432"/>
              <a:gd name="connsiteX2" fmla="*/ 1234440 w 4937760"/>
              <a:gd name="connsiteY2" fmla="*/ 0 h 27432"/>
              <a:gd name="connsiteX3" fmla="*/ 1703527 w 4937760"/>
              <a:gd name="connsiteY3" fmla="*/ 0 h 27432"/>
              <a:gd name="connsiteX4" fmla="*/ 2172614 w 4937760"/>
              <a:gd name="connsiteY4" fmla="*/ 0 h 27432"/>
              <a:gd name="connsiteX5" fmla="*/ 2789834 w 4937760"/>
              <a:gd name="connsiteY5" fmla="*/ 0 h 27432"/>
              <a:gd name="connsiteX6" fmla="*/ 3357677 w 4937760"/>
              <a:gd name="connsiteY6" fmla="*/ 0 h 27432"/>
              <a:gd name="connsiteX7" fmla="*/ 4024274 w 4937760"/>
              <a:gd name="connsiteY7" fmla="*/ 0 h 27432"/>
              <a:gd name="connsiteX8" fmla="*/ 4937760 w 4937760"/>
              <a:gd name="connsiteY8" fmla="*/ 0 h 27432"/>
              <a:gd name="connsiteX9" fmla="*/ 4937760 w 4937760"/>
              <a:gd name="connsiteY9" fmla="*/ 27432 h 27432"/>
              <a:gd name="connsiteX10" fmla="*/ 4221785 w 4937760"/>
              <a:gd name="connsiteY10" fmla="*/ 27432 h 27432"/>
              <a:gd name="connsiteX11" fmla="*/ 3653942 w 4937760"/>
              <a:gd name="connsiteY11" fmla="*/ 27432 h 27432"/>
              <a:gd name="connsiteX12" fmla="*/ 3086100 w 4937760"/>
              <a:gd name="connsiteY12" fmla="*/ 27432 h 27432"/>
              <a:gd name="connsiteX13" fmla="*/ 2567635 w 4937760"/>
              <a:gd name="connsiteY13" fmla="*/ 27432 h 27432"/>
              <a:gd name="connsiteX14" fmla="*/ 1999793 w 4937760"/>
              <a:gd name="connsiteY14" fmla="*/ 27432 h 27432"/>
              <a:gd name="connsiteX15" fmla="*/ 1530706 w 4937760"/>
              <a:gd name="connsiteY15" fmla="*/ 27432 h 27432"/>
              <a:gd name="connsiteX16" fmla="*/ 962863 w 4937760"/>
              <a:gd name="connsiteY16" fmla="*/ 27432 h 27432"/>
              <a:gd name="connsiteX17" fmla="*/ 0 w 4937760"/>
              <a:gd name="connsiteY17" fmla="*/ 27432 h 27432"/>
              <a:gd name="connsiteX18" fmla="*/ 0 w 4937760"/>
              <a:gd name="connsiteY18"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937760" h="27432" fill="none" extrusionOk="0">
                <a:moveTo>
                  <a:pt x="0" y="0"/>
                </a:moveTo>
                <a:cubicBezTo>
                  <a:pt x="130243" y="-9192"/>
                  <a:pt x="393204" y="41657"/>
                  <a:pt x="567842" y="0"/>
                </a:cubicBezTo>
                <a:cubicBezTo>
                  <a:pt x="725059" y="23834"/>
                  <a:pt x="924864" y="25692"/>
                  <a:pt x="1135685" y="0"/>
                </a:cubicBezTo>
                <a:cubicBezTo>
                  <a:pt x="1382161" y="-381"/>
                  <a:pt x="1646640" y="-14580"/>
                  <a:pt x="1851660" y="0"/>
                </a:cubicBezTo>
                <a:cubicBezTo>
                  <a:pt x="2055849" y="-1580"/>
                  <a:pt x="2260045" y="-4700"/>
                  <a:pt x="2370125" y="0"/>
                </a:cubicBezTo>
                <a:cubicBezTo>
                  <a:pt x="2465804" y="23169"/>
                  <a:pt x="2773252" y="24207"/>
                  <a:pt x="2888590" y="0"/>
                </a:cubicBezTo>
                <a:cubicBezTo>
                  <a:pt x="2985993" y="-23575"/>
                  <a:pt x="3385393" y="4219"/>
                  <a:pt x="3505810" y="0"/>
                </a:cubicBezTo>
                <a:cubicBezTo>
                  <a:pt x="3653922" y="-41803"/>
                  <a:pt x="3778986" y="-1571"/>
                  <a:pt x="4024274" y="0"/>
                </a:cubicBezTo>
                <a:cubicBezTo>
                  <a:pt x="4281158" y="34896"/>
                  <a:pt x="4499458" y="-14029"/>
                  <a:pt x="4937760" y="0"/>
                </a:cubicBezTo>
                <a:cubicBezTo>
                  <a:pt x="4938494" y="8195"/>
                  <a:pt x="4937755" y="20831"/>
                  <a:pt x="4937760" y="27432"/>
                </a:cubicBezTo>
                <a:cubicBezTo>
                  <a:pt x="4805261" y="21319"/>
                  <a:pt x="4530479" y="8115"/>
                  <a:pt x="4419295" y="27432"/>
                </a:cubicBezTo>
                <a:cubicBezTo>
                  <a:pt x="4302235" y="58833"/>
                  <a:pt x="4142795" y="-30678"/>
                  <a:pt x="3900830" y="27432"/>
                </a:cubicBezTo>
                <a:cubicBezTo>
                  <a:pt x="3675601" y="37770"/>
                  <a:pt x="3421370" y="31893"/>
                  <a:pt x="3283610" y="27432"/>
                </a:cubicBezTo>
                <a:cubicBezTo>
                  <a:pt x="3157899" y="36031"/>
                  <a:pt x="3044798" y="8146"/>
                  <a:pt x="2765146" y="27432"/>
                </a:cubicBezTo>
                <a:cubicBezTo>
                  <a:pt x="2517329" y="36867"/>
                  <a:pt x="2504730" y="41635"/>
                  <a:pt x="2296058" y="27432"/>
                </a:cubicBezTo>
                <a:cubicBezTo>
                  <a:pt x="2080725" y="-26575"/>
                  <a:pt x="1930080" y="47776"/>
                  <a:pt x="1678838" y="27432"/>
                </a:cubicBezTo>
                <a:cubicBezTo>
                  <a:pt x="1475669" y="-14629"/>
                  <a:pt x="1191749" y="47557"/>
                  <a:pt x="1061618" y="27432"/>
                </a:cubicBezTo>
                <a:cubicBezTo>
                  <a:pt x="880867" y="-79768"/>
                  <a:pt x="322647" y="15251"/>
                  <a:pt x="0" y="27432"/>
                </a:cubicBezTo>
                <a:cubicBezTo>
                  <a:pt x="-1863" y="23160"/>
                  <a:pt x="-1394" y="9117"/>
                  <a:pt x="0" y="0"/>
                </a:cubicBezTo>
                <a:close/>
              </a:path>
              <a:path w="4937760" h="27432" stroke="0" extrusionOk="0">
                <a:moveTo>
                  <a:pt x="0" y="0"/>
                </a:moveTo>
                <a:cubicBezTo>
                  <a:pt x="151070" y="13635"/>
                  <a:pt x="370681" y="-14841"/>
                  <a:pt x="518465" y="0"/>
                </a:cubicBezTo>
                <a:cubicBezTo>
                  <a:pt x="626170" y="19330"/>
                  <a:pt x="900849" y="-56486"/>
                  <a:pt x="1234440" y="0"/>
                </a:cubicBezTo>
                <a:cubicBezTo>
                  <a:pt x="1565582" y="43061"/>
                  <a:pt x="1520096" y="4265"/>
                  <a:pt x="1703527" y="0"/>
                </a:cubicBezTo>
                <a:cubicBezTo>
                  <a:pt x="1873591" y="11445"/>
                  <a:pt x="1950444" y="587"/>
                  <a:pt x="2172614" y="0"/>
                </a:cubicBezTo>
                <a:cubicBezTo>
                  <a:pt x="2414339" y="-3742"/>
                  <a:pt x="2672775" y="-6711"/>
                  <a:pt x="2789834" y="0"/>
                </a:cubicBezTo>
                <a:cubicBezTo>
                  <a:pt x="2926724" y="48908"/>
                  <a:pt x="3156427" y="13916"/>
                  <a:pt x="3357677" y="0"/>
                </a:cubicBezTo>
                <a:cubicBezTo>
                  <a:pt x="3551181" y="-4497"/>
                  <a:pt x="3730255" y="16417"/>
                  <a:pt x="4024274" y="0"/>
                </a:cubicBezTo>
                <a:cubicBezTo>
                  <a:pt x="4311319" y="8310"/>
                  <a:pt x="4661560" y="30750"/>
                  <a:pt x="4937760" y="0"/>
                </a:cubicBezTo>
                <a:cubicBezTo>
                  <a:pt x="4938614" y="6861"/>
                  <a:pt x="4936305" y="20290"/>
                  <a:pt x="4937760" y="27432"/>
                </a:cubicBezTo>
                <a:cubicBezTo>
                  <a:pt x="4569940" y="53615"/>
                  <a:pt x="4427727" y="218"/>
                  <a:pt x="4221785" y="27432"/>
                </a:cubicBezTo>
                <a:cubicBezTo>
                  <a:pt x="4042386" y="27654"/>
                  <a:pt x="3803655" y="26614"/>
                  <a:pt x="3653942" y="27432"/>
                </a:cubicBezTo>
                <a:cubicBezTo>
                  <a:pt x="3444259" y="2275"/>
                  <a:pt x="3382719" y="-12251"/>
                  <a:pt x="3086100" y="27432"/>
                </a:cubicBezTo>
                <a:cubicBezTo>
                  <a:pt x="2802136" y="47915"/>
                  <a:pt x="2805562" y="27832"/>
                  <a:pt x="2567635" y="27432"/>
                </a:cubicBezTo>
                <a:cubicBezTo>
                  <a:pt x="2324541" y="19153"/>
                  <a:pt x="2250931" y="30772"/>
                  <a:pt x="1999793" y="27432"/>
                </a:cubicBezTo>
                <a:cubicBezTo>
                  <a:pt x="1760514" y="21657"/>
                  <a:pt x="1753330" y="32572"/>
                  <a:pt x="1530706" y="27432"/>
                </a:cubicBezTo>
                <a:cubicBezTo>
                  <a:pt x="1305139" y="45880"/>
                  <a:pt x="1184836" y="8755"/>
                  <a:pt x="962863" y="27432"/>
                </a:cubicBezTo>
                <a:cubicBezTo>
                  <a:pt x="762302" y="-1421"/>
                  <a:pt x="239161" y="75691"/>
                  <a:pt x="0" y="27432"/>
                </a:cubicBezTo>
                <a:cubicBezTo>
                  <a:pt x="-950" y="19940"/>
                  <a:pt x="-1338" y="5279"/>
                  <a:pt x="0" y="0"/>
                </a:cubicBezTo>
                <a:close/>
              </a:path>
              <a:path w="4937760" h="27432" fill="none" stroke="0" extrusionOk="0">
                <a:moveTo>
                  <a:pt x="0" y="0"/>
                </a:moveTo>
                <a:cubicBezTo>
                  <a:pt x="160891" y="-13681"/>
                  <a:pt x="408493" y="36753"/>
                  <a:pt x="567842" y="0"/>
                </a:cubicBezTo>
                <a:cubicBezTo>
                  <a:pt x="735093" y="-30533"/>
                  <a:pt x="888139" y="21750"/>
                  <a:pt x="1135685" y="0"/>
                </a:cubicBezTo>
                <a:cubicBezTo>
                  <a:pt x="1356285" y="-29670"/>
                  <a:pt x="1636475" y="23280"/>
                  <a:pt x="1851660" y="0"/>
                </a:cubicBezTo>
                <a:cubicBezTo>
                  <a:pt x="2047473" y="20111"/>
                  <a:pt x="2254843" y="-14060"/>
                  <a:pt x="2370125" y="0"/>
                </a:cubicBezTo>
                <a:cubicBezTo>
                  <a:pt x="2468760" y="17626"/>
                  <a:pt x="2750365" y="29455"/>
                  <a:pt x="2888590" y="0"/>
                </a:cubicBezTo>
                <a:cubicBezTo>
                  <a:pt x="3043103" y="-24398"/>
                  <a:pt x="3335307" y="16335"/>
                  <a:pt x="3505810" y="0"/>
                </a:cubicBezTo>
                <a:cubicBezTo>
                  <a:pt x="3650335" y="-17389"/>
                  <a:pt x="3747656" y="15259"/>
                  <a:pt x="4024274" y="0"/>
                </a:cubicBezTo>
                <a:cubicBezTo>
                  <a:pt x="4334205" y="26589"/>
                  <a:pt x="4588990" y="-16835"/>
                  <a:pt x="4937760" y="0"/>
                </a:cubicBezTo>
                <a:cubicBezTo>
                  <a:pt x="4938785" y="8856"/>
                  <a:pt x="4936041" y="21150"/>
                  <a:pt x="4937760" y="27432"/>
                </a:cubicBezTo>
                <a:cubicBezTo>
                  <a:pt x="4807095" y="32998"/>
                  <a:pt x="4519367" y="34728"/>
                  <a:pt x="4419295" y="27432"/>
                </a:cubicBezTo>
                <a:cubicBezTo>
                  <a:pt x="4314872" y="-2941"/>
                  <a:pt x="4109448" y="17256"/>
                  <a:pt x="3900830" y="27432"/>
                </a:cubicBezTo>
                <a:cubicBezTo>
                  <a:pt x="3672197" y="34780"/>
                  <a:pt x="3389346" y="16903"/>
                  <a:pt x="3283610" y="27432"/>
                </a:cubicBezTo>
                <a:cubicBezTo>
                  <a:pt x="3175311" y="46588"/>
                  <a:pt x="2998108" y="949"/>
                  <a:pt x="2765146" y="27432"/>
                </a:cubicBezTo>
                <a:cubicBezTo>
                  <a:pt x="2518251" y="38503"/>
                  <a:pt x="2506150" y="39474"/>
                  <a:pt x="2296058" y="27432"/>
                </a:cubicBezTo>
                <a:cubicBezTo>
                  <a:pt x="2047062" y="32490"/>
                  <a:pt x="1910773" y="29811"/>
                  <a:pt x="1678838" y="27432"/>
                </a:cubicBezTo>
                <a:cubicBezTo>
                  <a:pt x="1469473" y="27657"/>
                  <a:pt x="1233160" y="32686"/>
                  <a:pt x="1061618" y="27432"/>
                </a:cubicBezTo>
                <a:cubicBezTo>
                  <a:pt x="920614" y="83435"/>
                  <a:pt x="489255" y="-62189"/>
                  <a:pt x="0" y="27432"/>
                </a:cubicBezTo>
                <a:cubicBezTo>
                  <a:pt x="-1240" y="20554"/>
                  <a:pt x="-2351" y="807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custGeom>
                    <a:avLst/>
                    <a:gdLst>
                      <a:gd name="connsiteX0" fmla="*/ 0 w 4937760"/>
                      <a:gd name="connsiteY0" fmla="*/ 0 h 27432"/>
                      <a:gd name="connsiteX1" fmla="*/ 567842 w 4937760"/>
                      <a:gd name="connsiteY1" fmla="*/ 0 h 27432"/>
                      <a:gd name="connsiteX2" fmla="*/ 1135685 w 4937760"/>
                      <a:gd name="connsiteY2" fmla="*/ 0 h 27432"/>
                      <a:gd name="connsiteX3" fmla="*/ 1851660 w 4937760"/>
                      <a:gd name="connsiteY3" fmla="*/ 0 h 27432"/>
                      <a:gd name="connsiteX4" fmla="*/ 2370125 w 4937760"/>
                      <a:gd name="connsiteY4" fmla="*/ 0 h 27432"/>
                      <a:gd name="connsiteX5" fmla="*/ 2888590 w 4937760"/>
                      <a:gd name="connsiteY5" fmla="*/ 0 h 27432"/>
                      <a:gd name="connsiteX6" fmla="*/ 3505810 w 4937760"/>
                      <a:gd name="connsiteY6" fmla="*/ 0 h 27432"/>
                      <a:gd name="connsiteX7" fmla="*/ 4024274 w 4937760"/>
                      <a:gd name="connsiteY7" fmla="*/ 0 h 27432"/>
                      <a:gd name="connsiteX8" fmla="*/ 4937760 w 4937760"/>
                      <a:gd name="connsiteY8" fmla="*/ 0 h 27432"/>
                      <a:gd name="connsiteX9" fmla="*/ 4937760 w 4937760"/>
                      <a:gd name="connsiteY9" fmla="*/ 27432 h 27432"/>
                      <a:gd name="connsiteX10" fmla="*/ 4419295 w 4937760"/>
                      <a:gd name="connsiteY10" fmla="*/ 27432 h 27432"/>
                      <a:gd name="connsiteX11" fmla="*/ 3900830 w 4937760"/>
                      <a:gd name="connsiteY11" fmla="*/ 27432 h 27432"/>
                      <a:gd name="connsiteX12" fmla="*/ 3283610 w 4937760"/>
                      <a:gd name="connsiteY12" fmla="*/ 27432 h 27432"/>
                      <a:gd name="connsiteX13" fmla="*/ 2765146 w 4937760"/>
                      <a:gd name="connsiteY13" fmla="*/ 27432 h 27432"/>
                      <a:gd name="connsiteX14" fmla="*/ 2296058 w 4937760"/>
                      <a:gd name="connsiteY14" fmla="*/ 27432 h 27432"/>
                      <a:gd name="connsiteX15" fmla="*/ 1678838 w 4937760"/>
                      <a:gd name="connsiteY15" fmla="*/ 27432 h 27432"/>
                      <a:gd name="connsiteX16" fmla="*/ 1061618 w 4937760"/>
                      <a:gd name="connsiteY16" fmla="*/ 27432 h 27432"/>
                      <a:gd name="connsiteX17" fmla="*/ 0 w 4937760"/>
                      <a:gd name="connsiteY17" fmla="*/ 27432 h 27432"/>
                      <a:gd name="connsiteX18" fmla="*/ 0 w 4937760"/>
                      <a:gd name="connsiteY18"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937760" h="27432" fill="none" extrusionOk="0">
                        <a:moveTo>
                          <a:pt x="0" y="0"/>
                        </a:moveTo>
                        <a:cubicBezTo>
                          <a:pt x="151071" y="898"/>
                          <a:pt x="414304" y="10355"/>
                          <a:pt x="567842" y="0"/>
                        </a:cubicBezTo>
                        <a:cubicBezTo>
                          <a:pt x="721380" y="-10355"/>
                          <a:pt x="913955" y="23592"/>
                          <a:pt x="1135685" y="0"/>
                        </a:cubicBezTo>
                        <a:cubicBezTo>
                          <a:pt x="1357415" y="-23592"/>
                          <a:pt x="1656179" y="-14359"/>
                          <a:pt x="1851660" y="0"/>
                        </a:cubicBezTo>
                        <a:cubicBezTo>
                          <a:pt x="2047142" y="14359"/>
                          <a:pt x="2259566" y="-14455"/>
                          <a:pt x="2370125" y="0"/>
                        </a:cubicBezTo>
                        <a:cubicBezTo>
                          <a:pt x="2480684" y="14455"/>
                          <a:pt x="2753992" y="22579"/>
                          <a:pt x="2888590" y="0"/>
                        </a:cubicBezTo>
                        <a:cubicBezTo>
                          <a:pt x="3023188" y="-22579"/>
                          <a:pt x="3354327" y="24296"/>
                          <a:pt x="3505810" y="0"/>
                        </a:cubicBezTo>
                        <a:cubicBezTo>
                          <a:pt x="3657293" y="-24296"/>
                          <a:pt x="3767649" y="3652"/>
                          <a:pt x="4024274" y="0"/>
                        </a:cubicBezTo>
                        <a:cubicBezTo>
                          <a:pt x="4280899" y="-3652"/>
                          <a:pt x="4541928" y="-14384"/>
                          <a:pt x="4937760" y="0"/>
                        </a:cubicBezTo>
                        <a:cubicBezTo>
                          <a:pt x="4938470" y="9050"/>
                          <a:pt x="4937122" y="21151"/>
                          <a:pt x="4937760" y="27432"/>
                        </a:cubicBezTo>
                        <a:cubicBezTo>
                          <a:pt x="4792365" y="10076"/>
                          <a:pt x="4528041" y="17663"/>
                          <a:pt x="4419295" y="27432"/>
                        </a:cubicBezTo>
                        <a:cubicBezTo>
                          <a:pt x="4310549" y="37201"/>
                          <a:pt x="4126500" y="10618"/>
                          <a:pt x="3900830" y="27432"/>
                        </a:cubicBezTo>
                        <a:cubicBezTo>
                          <a:pt x="3675160" y="44246"/>
                          <a:pt x="3409924" y="31425"/>
                          <a:pt x="3283610" y="27432"/>
                        </a:cubicBezTo>
                        <a:cubicBezTo>
                          <a:pt x="3157296" y="23439"/>
                          <a:pt x="3011610" y="15782"/>
                          <a:pt x="2765146" y="27432"/>
                        </a:cubicBezTo>
                        <a:cubicBezTo>
                          <a:pt x="2518682" y="39082"/>
                          <a:pt x="2505970" y="40710"/>
                          <a:pt x="2296058" y="27432"/>
                        </a:cubicBezTo>
                        <a:cubicBezTo>
                          <a:pt x="2086146" y="14154"/>
                          <a:pt x="1890404" y="35142"/>
                          <a:pt x="1678838" y="27432"/>
                        </a:cubicBezTo>
                        <a:cubicBezTo>
                          <a:pt x="1467272" y="19722"/>
                          <a:pt x="1210839" y="46081"/>
                          <a:pt x="1061618" y="27432"/>
                        </a:cubicBezTo>
                        <a:cubicBezTo>
                          <a:pt x="912397" y="8783"/>
                          <a:pt x="424920" y="11180"/>
                          <a:pt x="0" y="27432"/>
                        </a:cubicBezTo>
                        <a:cubicBezTo>
                          <a:pt x="-1228" y="21145"/>
                          <a:pt x="-815" y="8816"/>
                          <a:pt x="0" y="0"/>
                        </a:cubicBezTo>
                        <a:close/>
                      </a:path>
                      <a:path w="4937760" h="27432" stroke="0" extrusionOk="0">
                        <a:moveTo>
                          <a:pt x="0" y="0"/>
                        </a:moveTo>
                        <a:cubicBezTo>
                          <a:pt x="158580" y="-21299"/>
                          <a:pt x="375366" y="-9205"/>
                          <a:pt x="518465" y="0"/>
                        </a:cubicBezTo>
                        <a:cubicBezTo>
                          <a:pt x="661564" y="9205"/>
                          <a:pt x="901414" y="-31895"/>
                          <a:pt x="1234440" y="0"/>
                        </a:cubicBezTo>
                        <a:cubicBezTo>
                          <a:pt x="1567467" y="31895"/>
                          <a:pt x="1525818" y="3722"/>
                          <a:pt x="1703527" y="0"/>
                        </a:cubicBezTo>
                        <a:cubicBezTo>
                          <a:pt x="1881236" y="-3722"/>
                          <a:pt x="1964350" y="10238"/>
                          <a:pt x="2172614" y="0"/>
                        </a:cubicBezTo>
                        <a:cubicBezTo>
                          <a:pt x="2380878" y="-10238"/>
                          <a:pt x="2652196" y="-22475"/>
                          <a:pt x="2789834" y="0"/>
                        </a:cubicBezTo>
                        <a:cubicBezTo>
                          <a:pt x="2927472" y="22475"/>
                          <a:pt x="3160003" y="7911"/>
                          <a:pt x="3357677" y="0"/>
                        </a:cubicBezTo>
                        <a:cubicBezTo>
                          <a:pt x="3555351" y="-7911"/>
                          <a:pt x="3723575" y="-14515"/>
                          <a:pt x="4024274" y="0"/>
                        </a:cubicBezTo>
                        <a:cubicBezTo>
                          <a:pt x="4324973" y="14515"/>
                          <a:pt x="4666192" y="-31217"/>
                          <a:pt x="4937760" y="0"/>
                        </a:cubicBezTo>
                        <a:cubicBezTo>
                          <a:pt x="4937817" y="6776"/>
                          <a:pt x="4936595" y="20935"/>
                          <a:pt x="4937760" y="27432"/>
                        </a:cubicBezTo>
                        <a:cubicBezTo>
                          <a:pt x="4605662" y="51747"/>
                          <a:pt x="4434779" y="15280"/>
                          <a:pt x="4221785" y="27432"/>
                        </a:cubicBezTo>
                        <a:cubicBezTo>
                          <a:pt x="4008791" y="39584"/>
                          <a:pt x="3840732" y="43619"/>
                          <a:pt x="3653942" y="27432"/>
                        </a:cubicBezTo>
                        <a:cubicBezTo>
                          <a:pt x="3467152" y="11245"/>
                          <a:pt x="3368269" y="7352"/>
                          <a:pt x="3086100" y="27432"/>
                        </a:cubicBezTo>
                        <a:cubicBezTo>
                          <a:pt x="2803931" y="47512"/>
                          <a:pt x="2806928" y="31440"/>
                          <a:pt x="2567635" y="27432"/>
                        </a:cubicBezTo>
                        <a:cubicBezTo>
                          <a:pt x="2328342" y="23424"/>
                          <a:pt x="2237209" y="34202"/>
                          <a:pt x="1999793" y="27432"/>
                        </a:cubicBezTo>
                        <a:cubicBezTo>
                          <a:pt x="1762377" y="20662"/>
                          <a:pt x="1753212" y="30829"/>
                          <a:pt x="1530706" y="27432"/>
                        </a:cubicBezTo>
                        <a:cubicBezTo>
                          <a:pt x="1308200" y="24035"/>
                          <a:pt x="1164917" y="444"/>
                          <a:pt x="962863" y="27432"/>
                        </a:cubicBezTo>
                        <a:cubicBezTo>
                          <a:pt x="760809" y="54420"/>
                          <a:pt x="232406" y="72726"/>
                          <a:pt x="0" y="27432"/>
                        </a:cubicBezTo>
                        <a:cubicBezTo>
                          <a:pt x="-234" y="21031"/>
                          <a:pt x="-921" y="6323"/>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368A0424-E5A5-CDE3-6AF8-62AA38C09395}"/>
              </a:ext>
            </a:extLst>
          </p:cNvPr>
          <p:cNvSpPr txBox="1"/>
          <p:nvPr/>
        </p:nvSpPr>
        <p:spPr>
          <a:xfrm>
            <a:off x="5105400" y="8858340"/>
            <a:ext cx="10515600" cy="1569660"/>
          </a:xfrm>
          <a:prstGeom prst="rect">
            <a:avLst/>
          </a:prstGeom>
          <a:noFill/>
        </p:spPr>
        <p:txBody>
          <a:bodyPr wrap="square" rtlCol="0">
            <a:spAutoFit/>
          </a:bodyPr>
          <a:lstStyle/>
          <a:p>
            <a:r>
              <a:rPr lang="en-US" sz="4800" dirty="0">
                <a:latin typeface="Exo2  Light"/>
              </a:rPr>
              <a:t>Ayantha </a:t>
            </a:r>
            <a:r>
              <a:rPr lang="en-US" sz="4800" dirty="0">
                <a:solidFill>
                  <a:schemeClr val="accent6">
                    <a:lumMod val="75000"/>
                  </a:schemeClr>
                </a:solidFill>
                <a:latin typeface="Exo2  Light"/>
              </a:rPr>
              <a:t>Seneviratne</a:t>
            </a:r>
            <a:r>
              <a:rPr lang="en-US" sz="4800" dirty="0">
                <a:latin typeface="Exo2  Light"/>
              </a:rPr>
              <a:t> - CB</a:t>
            </a:r>
            <a:r>
              <a:rPr lang="en-US" sz="4800" dirty="0">
                <a:solidFill>
                  <a:schemeClr val="accent6">
                    <a:lumMod val="75000"/>
                  </a:schemeClr>
                </a:solidFill>
                <a:latin typeface="Exo2  Light"/>
              </a:rPr>
              <a:t>010357</a:t>
            </a:r>
            <a:br>
              <a:rPr lang="en-US" sz="4800" dirty="0">
                <a:latin typeface="Exo2  Light"/>
              </a:rPr>
            </a:br>
            <a:endParaRPr lang="en-US" sz="4800" dirty="0">
              <a:latin typeface="Exo2  Light"/>
            </a:endParaRPr>
          </a:p>
        </p:txBody>
      </p:sp>
      <p:pic>
        <p:nvPicPr>
          <p:cNvPr id="7" name="Picture 6">
            <a:extLst>
              <a:ext uri="{FF2B5EF4-FFF2-40B4-BE49-F238E27FC236}">
                <a16:creationId xmlns:a16="http://schemas.microsoft.com/office/drawing/2014/main" id="{49029D85-E6AC-AC39-B9F4-EC3CE3BE5A1D}"/>
              </a:ext>
            </a:extLst>
          </p:cNvPr>
          <p:cNvPicPr>
            <a:picLocks noChangeAspect="1"/>
          </p:cNvPicPr>
          <p:nvPr/>
        </p:nvPicPr>
        <p:blipFill>
          <a:blip r:embed="rId4">
            <a:extLst>
              <a:ext uri="{28A0092B-C50C-407E-A947-70E740481C1C}">
                <a14:useLocalDpi xmlns:a14="http://schemas.microsoft.com/office/drawing/2010/main" val="0"/>
              </a:ext>
            </a:extLst>
          </a:blip>
          <a:srcRect t="15385" b="15385"/>
          <a:stretch/>
        </p:blipFill>
        <p:spPr>
          <a:xfrm>
            <a:off x="-13424" y="-12919"/>
            <a:ext cx="9143991" cy="6292193"/>
          </a:xfrm>
          <a:custGeom>
            <a:avLst/>
            <a:gdLst/>
            <a:ahLst/>
            <a:cxnLst/>
            <a:rect l="l" t="t" r="r" b="b"/>
            <a:pathLst>
              <a:path w="6002835" h="4194796">
                <a:moveTo>
                  <a:pt x="0" y="0"/>
                </a:moveTo>
                <a:lnTo>
                  <a:pt x="5999418" y="0"/>
                </a:lnTo>
                <a:lnTo>
                  <a:pt x="5996190" y="32760"/>
                </a:lnTo>
                <a:cubicBezTo>
                  <a:pt x="5998706" y="293110"/>
                  <a:pt x="5983874" y="553460"/>
                  <a:pt x="5997116" y="813682"/>
                </a:cubicBezTo>
                <a:cubicBezTo>
                  <a:pt x="6007314" y="1015047"/>
                  <a:pt x="6000824" y="1216284"/>
                  <a:pt x="5997116" y="1417522"/>
                </a:cubicBezTo>
                <a:cubicBezTo>
                  <a:pt x="5989967" y="1803471"/>
                  <a:pt x="6000824" y="2188911"/>
                  <a:pt x="5996190" y="2574351"/>
                </a:cubicBezTo>
                <a:cubicBezTo>
                  <a:pt x="5994204" y="2745205"/>
                  <a:pt x="5996454" y="2915805"/>
                  <a:pt x="6000824" y="3086660"/>
                </a:cubicBezTo>
                <a:cubicBezTo>
                  <a:pt x="6007180" y="3330611"/>
                  <a:pt x="5997382" y="3574689"/>
                  <a:pt x="5986656" y="3818514"/>
                </a:cubicBezTo>
                <a:cubicBezTo>
                  <a:pt x="5983054" y="3885559"/>
                  <a:pt x="5982107" y="3952684"/>
                  <a:pt x="5983808" y="4019746"/>
                </a:cubicBezTo>
                <a:lnTo>
                  <a:pt x="5993788" y="4173418"/>
                </a:lnTo>
                <a:lnTo>
                  <a:pt x="5955106" y="4175101"/>
                </a:lnTo>
                <a:cubicBezTo>
                  <a:pt x="5890100" y="4175133"/>
                  <a:pt x="5825078" y="4173227"/>
                  <a:pt x="5760087" y="4171956"/>
                </a:cubicBezTo>
                <a:cubicBezTo>
                  <a:pt x="5521345" y="4167509"/>
                  <a:pt x="5282477" y="4171956"/>
                  <a:pt x="5044242" y="4149213"/>
                </a:cubicBezTo>
                <a:cubicBezTo>
                  <a:pt x="4979506" y="4143051"/>
                  <a:pt x="4914326" y="4139111"/>
                  <a:pt x="4849272" y="4139890"/>
                </a:cubicBezTo>
                <a:cubicBezTo>
                  <a:pt x="4784218" y="4140668"/>
                  <a:pt x="4719291" y="4146163"/>
                  <a:pt x="4655063" y="4158869"/>
                </a:cubicBezTo>
                <a:cubicBezTo>
                  <a:pt x="4447578" y="4199146"/>
                  <a:pt x="4239457" y="4201688"/>
                  <a:pt x="4029811" y="4185424"/>
                </a:cubicBezTo>
                <a:cubicBezTo>
                  <a:pt x="3943792" y="4178690"/>
                  <a:pt x="3857774" y="4167509"/>
                  <a:pt x="3771375" y="4169669"/>
                </a:cubicBezTo>
                <a:cubicBezTo>
                  <a:pt x="3623225" y="4173608"/>
                  <a:pt x="3474948" y="4165603"/>
                  <a:pt x="3326672" y="4167636"/>
                </a:cubicBezTo>
                <a:cubicBezTo>
                  <a:pt x="3322669" y="4168208"/>
                  <a:pt x="3318578" y="4167674"/>
                  <a:pt x="3314855" y="4166111"/>
                </a:cubicBezTo>
                <a:cubicBezTo>
                  <a:pt x="3278008" y="4140827"/>
                  <a:pt x="3237604" y="4150610"/>
                  <a:pt x="3199487" y="4157217"/>
                </a:cubicBezTo>
                <a:cubicBezTo>
                  <a:pt x="3072810" y="4179198"/>
                  <a:pt x="2946260" y="4189998"/>
                  <a:pt x="2817550" y="4172972"/>
                </a:cubicBezTo>
                <a:cubicBezTo>
                  <a:pt x="2694647" y="4155146"/>
                  <a:pt x="2569990" y="4152923"/>
                  <a:pt x="2446541" y="4166365"/>
                </a:cubicBezTo>
                <a:cubicBezTo>
                  <a:pt x="2276791" y="4186186"/>
                  <a:pt x="2107677" y="4181993"/>
                  <a:pt x="1938308" y="4166365"/>
                </a:cubicBezTo>
                <a:cubicBezTo>
                  <a:pt x="1869570" y="4160013"/>
                  <a:pt x="1799815" y="4149213"/>
                  <a:pt x="1731712" y="4165095"/>
                </a:cubicBezTo>
                <a:cubicBezTo>
                  <a:pt x="1647854" y="4184535"/>
                  <a:pt x="1564250" y="4178182"/>
                  <a:pt x="1480137" y="4173862"/>
                </a:cubicBezTo>
                <a:cubicBezTo>
                  <a:pt x="1373663" y="4168271"/>
                  <a:pt x="1267442" y="4152135"/>
                  <a:pt x="1160586" y="4164841"/>
                </a:cubicBezTo>
                <a:cubicBezTo>
                  <a:pt x="1111161" y="4170685"/>
                  <a:pt x="1062116" y="4179961"/>
                  <a:pt x="1012055" y="4177547"/>
                </a:cubicBezTo>
                <a:cubicBezTo>
                  <a:pt x="873562" y="4171194"/>
                  <a:pt x="735196" y="4163697"/>
                  <a:pt x="596449" y="4164841"/>
                </a:cubicBezTo>
                <a:cubicBezTo>
                  <a:pt x="538383" y="4165222"/>
                  <a:pt x="480699" y="4167128"/>
                  <a:pt x="422887" y="4171321"/>
                </a:cubicBezTo>
                <a:cubicBezTo>
                  <a:pt x="315015" y="4179198"/>
                  <a:pt x="207524" y="4168525"/>
                  <a:pt x="100033" y="4164714"/>
                </a:cubicBezTo>
                <a:lnTo>
                  <a:pt x="0" y="4169195"/>
                </a:lnTo>
                <a:close/>
              </a:path>
            </a:pathLst>
          </a:custGeom>
        </p:spPr>
      </p:pic>
      <p:pic>
        <p:nvPicPr>
          <p:cNvPr id="12" name="Picture 6">
            <a:extLst>
              <a:ext uri="{FF2B5EF4-FFF2-40B4-BE49-F238E27FC236}">
                <a16:creationId xmlns:a16="http://schemas.microsoft.com/office/drawing/2014/main" id="{70A626CD-D7C6-DFF6-8D1B-F8E6FC63D62D}"/>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13394" y="5064871"/>
            <a:ext cx="2057400" cy="2057400"/>
          </a:xfrm>
          <a:prstGeom prst="rect">
            <a:avLst/>
          </a:prstGeom>
        </p:spPr>
      </p:pic>
      <p:pic>
        <p:nvPicPr>
          <p:cNvPr id="13" name="Picture 9">
            <a:extLst>
              <a:ext uri="{FF2B5EF4-FFF2-40B4-BE49-F238E27FC236}">
                <a16:creationId xmlns:a16="http://schemas.microsoft.com/office/drawing/2014/main" id="{73E36EDB-EF43-B2B2-DEB0-9AFE6010A6E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8073137" y="-1028691"/>
            <a:ext cx="2057400" cy="2057400"/>
          </a:xfrm>
          <a:prstGeom prst="rect">
            <a:avLst/>
          </a:prstGeom>
        </p:spPr>
      </p:pic>
      <p:pic>
        <p:nvPicPr>
          <p:cNvPr id="3" name="Picture 7">
            <a:extLst>
              <a:ext uri="{FF2B5EF4-FFF2-40B4-BE49-F238E27FC236}">
                <a16:creationId xmlns:a16="http://schemas.microsoft.com/office/drawing/2014/main" id="{8A96B25D-7F3D-6CDD-9C1D-45AC9AAF6D2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12038625">
            <a:off x="12952202" y="-3222333"/>
            <a:ext cx="7315200" cy="4059936"/>
          </a:xfrm>
          <a:prstGeom prst="rect">
            <a:avLst/>
          </a:prstGeom>
        </p:spPr>
      </p:pic>
      <p:pic>
        <p:nvPicPr>
          <p:cNvPr id="8" name="Picture 4">
            <a:extLst>
              <a:ext uri="{FF2B5EF4-FFF2-40B4-BE49-F238E27FC236}">
                <a16:creationId xmlns:a16="http://schemas.microsoft.com/office/drawing/2014/main" id="{13D672B0-E77C-083E-C09D-B8A53D6FA14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870085">
            <a:off x="-788452" y="9459728"/>
            <a:ext cx="4661954" cy="2587384"/>
          </a:xfrm>
          <a:prstGeom prst="rect">
            <a:avLst/>
          </a:prstGeom>
        </p:spPr>
      </p:pic>
    </p:spTree>
  </p:cSld>
  <p:clrMapOvr>
    <a:masterClrMapping/>
  </p:clrMapOvr>
  <p:transition spd="slow">
    <p:cover/>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91818"/>
        </a:solidFill>
        <a:effectLst/>
      </p:bgPr>
    </p:bg>
    <p:spTree>
      <p:nvGrpSpPr>
        <p:cNvPr id="1" name=""/>
        <p:cNvGrpSpPr/>
        <p:nvPr/>
      </p:nvGrpSpPr>
      <p:grpSpPr>
        <a:xfrm>
          <a:off x="0" y="0"/>
          <a:ext cx="0" cy="0"/>
          <a:chOff x="0" y="0"/>
          <a:chExt cx="0" cy="0"/>
        </a:xfrm>
      </p:grpSpPr>
      <p:sp>
        <p:nvSpPr>
          <p:cNvPr id="41" name="TextBox 40">
            <a:extLst>
              <a:ext uri="{FF2B5EF4-FFF2-40B4-BE49-F238E27FC236}">
                <a16:creationId xmlns:a16="http://schemas.microsoft.com/office/drawing/2014/main" id="{E773540F-CA6B-E305-3863-3DBA7CF4171C}"/>
              </a:ext>
            </a:extLst>
          </p:cNvPr>
          <p:cNvSpPr txBox="1"/>
          <p:nvPr/>
        </p:nvSpPr>
        <p:spPr>
          <a:xfrm>
            <a:off x="6090684" y="500050"/>
            <a:ext cx="5562600" cy="1107996"/>
          </a:xfrm>
          <a:prstGeom prst="rect">
            <a:avLst/>
          </a:prstGeom>
          <a:noFill/>
        </p:spPr>
        <p:txBody>
          <a:bodyPr wrap="square" rtlCol="0">
            <a:spAutoFit/>
          </a:bodyPr>
          <a:lstStyle/>
          <a:p>
            <a:r>
              <a:rPr lang="en-US" sz="6600" dirty="0">
                <a:solidFill>
                  <a:schemeClr val="bg1"/>
                </a:solidFill>
                <a:latin typeface=" exo 2 light"/>
              </a:rPr>
              <a:t>Locate </a:t>
            </a:r>
            <a:r>
              <a:rPr lang="en-US" sz="6600" dirty="0">
                <a:solidFill>
                  <a:schemeClr val="accent6">
                    <a:lumMod val="75000"/>
                  </a:schemeClr>
                </a:solidFill>
                <a:latin typeface=" exo 2 light"/>
              </a:rPr>
              <a:t>Screen</a:t>
            </a:r>
          </a:p>
        </p:txBody>
      </p:sp>
      <p:pic>
        <p:nvPicPr>
          <p:cNvPr id="2" name="Picture 8">
            <a:extLst>
              <a:ext uri="{FF2B5EF4-FFF2-40B4-BE49-F238E27FC236}">
                <a16:creationId xmlns:a16="http://schemas.microsoft.com/office/drawing/2014/main" id="{75CC5FE6-C118-82F2-5E47-45539F0E538B}"/>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154400" y="8039101"/>
            <a:ext cx="2057400" cy="2057400"/>
          </a:xfrm>
          <a:prstGeom prst="rect">
            <a:avLst/>
          </a:prstGeom>
        </p:spPr>
      </p:pic>
      <p:pic>
        <p:nvPicPr>
          <p:cNvPr id="3" name="Picture 8">
            <a:extLst>
              <a:ext uri="{FF2B5EF4-FFF2-40B4-BE49-F238E27FC236}">
                <a16:creationId xmlns:a16="http://schemas.microsoft.com/office/drawing/2014/main" id="{F1528F98-50FA-9ACF-5BEC-E302FF65F1EC}"/>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1898" y="190500"/>
            <a:ext cx="2057400" cy="2057400"/>
          </a:xfrm>
          <a:prstGeom prst="rect">
            <a:avLst/>
          </a:prstGeom>
        </p:spPr>
      </p:pic>
      <p:pic>
        <p:nvPicPr>
          <p:cNvPr id="7" name="Picture 6">
            <a:extLst>
              <a:ext uri="{FF2B5EF4-FFF2-40B4-BE49-F238E27FC236}">
                <a16:creationId xmlns:a16="http://schemas.microsoft.com/office/drawing/2014/main" id="{2BC854AB-79D2-D0E7-7B5D-7E10E2E8250D}"/>
              </a:ext>
            </a:extLst>
          </p:cNvPr>
          <p:cNvPicPr>
            <a:picLocks noChangeAspect="1"/>
          </p:cNvPicPr>
          <p:nvPr/>
        </p:nvPicPr>
        <p:blipFill>
          <a:blip r:embed="rId5"/>
          <a:stretch>
            <a:fillRect/>
          </a:stretch>
        </p:blipFill>
        <p:spPr>
          <a:xfrm>
            <a:off x="7157484" y="3695700"/>
            <a:ext cx="8991600" cy="4046220"/>
          </a:xfrm>
          <a:prstGeom prst="rect">
            <a:avLst/>
          </a:prstGeom>
        </p:spPr>
      </p:pic>
      <p:pic>
        <p:nvPicPr>
          <p:cNvPr id="6" name="Picture 5">
            <a:extLst>
              <a:ext uri="{FF2B5EF4-FFF2-40B4-BE49-F238E27FC236}">
                <a16:creationId xmlns:a16="http://schemas.microsoft.com/office/drawing/2014/main" id="{819505D5-5955-E124-763F-77B82F9AB4EF}"/>
              </a:ext>
            </a:extLst>
          </p:cNvPr>
          <p:cNvPicPr>
            <a:picLocks noChangeAspect="1"/>
          </p:cNvPicPr>
          <p:nvPr/>
        </p:nvPicPr>
        <p:blipFill>
          <a:blip r:embed="rId6"/>
          <a:stretch>
            <a:fillRect/>
          </a:stretch>
        </p:blipFill>
        <p:spPr>
          <a:xfrm>
            <a:off x="2519208" y="1756410"/>
            <a:ext cx="3566160" cy="7924800"/>
          </a:xfrm>
          <a:prstGeom prst="rect">
            <a:avLst/>
          </a:prstGeom>
        </p:spPr>
      </p:pic>
      <p:pic>
        <p:nvPicPr>
          <p:cNvPr id="4" name="Picture 7">
            <a:extLst>
              <a:ext uri="{FF2B5EF4-FFF2-40B4-BE49-F238E27FC236}">
                <a16:creationId xmlns:a16="http://schemas.microsoft.com/office/drawing/2014/main" id="{D1AF39A2-2FB1-923B-F3F0-12F81AA7A17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12038625">
            <a:off x="12952202" y="-3222333"/>
            <a:ext cx="7315200" cy="4059936"/>
          </a:xfrm>
          <a:prstGeom prst="rect">
            <a:avLst/>
          </a:prstGeom>
        </p:spPr>
      </p:pic>
      <p:pic>
        <p:nvPicPr>
          <p:cNvPr id="5" name="Picture 4">
            <a:extLst>
              <a:ext uri="{FF2B5EF4-FFF2-40B4-BE49-F238E27FC236}">
                <a16:creationId xmlns:a16="http://schemas.microsoft.com/office/drawing/2014/main" id="{A3233508-64FC-6C77-1D1B-BC1756B0EFF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870085">
            <a:off x="-788452" y="9459728"/>
            <a:ext cx="4661954" cy="2587384"/>
          </a:xfrm>
          <a:prstGeom prst="rect">
            <a:avLst/>
          </a:prstGeom>
        </p:spPr>
      </p:pic>
    </p:spTree>
    <p:extLst>
      <p:ext uri="{BB962C8B-B14F-4D97-AF65-F5344CB8AC3E}">
        <p14:creationId xmlns:p14="http://schemas.microsoft.com/office/powerpoint/2010/main" val="214842390"/>
      </p:ext>
    </p:extLst>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91818"/>
        </a:solidFill>
        <a:effectLst/>
      </p:bgPr>
    </p:bg>
    <p:spTree>
      <p:nvGrpSpPr>
        <p:cNvPr id="1" name=""/>
        <p:cNvGrpSpPr/>
        <p:nvPr/>
      </p:nvGrpSpPr>
      <p:grpSpPr>
        <a:xfrm>
          <a:off x="0" y="0"/>
          <a:ext cx="0" cy="0"/>
          <a:chOff x="0" y="0"/>
          <a:chExt cx="0" cy="0"/>
        </a:xfrm>
      </p:grpSpPr>
      <p:sp>
        <p:nvSpPr>
          <p:cNvPr id="41" name="TextBox 40">
            <a:extLst>
              <a:ext uri="{FF2B5EF4-FFF2-40B4-BE49-F238E27FC236}">
                <a16:creationId xmlns:a16="http://schemas.microsoft.com/office/drawing/2014/main" id="{E773540F-CA6B-E305-3863-3DBA7CF4171C}"/>
              </a:ext>
            </a:extLst>
          </p:cNvPr>
          <p:cNvSpPr txBox="1"/>
          <p:nvPr/>
        </p:nvSpPr>
        <p:spPr>
          <a:xfrm>
            <a:off x="6019800" y="495620"/>
            <a:ext cx="5862084" cy="1107996"/>
          </a:xfrm>
          <a:prstGeom prst="rect">
            <a:avLst/>
          </a:prstGeom>
          <a:noFill/>
        </p:spPr>
        <p:txBody>
          <a:bodyPr wrap="square" rtlCol="0">
            <a:spAutoFit/>
          </a:bodyPr>
          <a:lstStyle/>
          <a:p>
            <a:r>
              <a:rPr lang="en-US" sz="6600" dirty="0">
                <a:solidFill>
                  <a:schemeClr val="bg1"/>
                </a:solidFill>
                <a:latin typeface=" exo 2 light"/>
              </a:rPr>
              <a:t>View </a:t>
            </a:r>
            <a:r>
              <a:rPr lang="en-US" sz="6600" dirty="0">
                <a:solidFill>
                  <a:schemeClr val="accent6">
                    <a:lumMod val="75000"/>
                  </a:schemeClr>
                </a:solidFill>
                <a:latin typeface=" exo 2 light"/>
              </a:rPr>
              <a:t>Screen</a:t>
            </a:r>
          </a:p>
        </p:txBody>
      </p:sp>
      <p:pic>
        <p:nvPicPr>
          <p:cNvPr id="2" name="Picture 8">
            <a:extLst>
              <a:ext uri="{FF2B5EF4-FFF2-40B4-BE49-F238E27FC236}">
                <a16:creationId xmlns:a16="http://schemas.microsoft.com/office/drawing/2014/main" id="{55471B75-2302-9BCD-7AEF-3EC6A518C1D4}"/>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154400" y="8039101"/>
            <a:ext cx="2057400" cy="2057400"/>
          </a:xfrm>
          <a:prstGeom prst="rect">
            <a:avLst/>
          </a:prstGeom>
        </p:spPr>
      </p:pic>
      <p:pic>
        <p:nvPicPr>
          <p:cNvPr id="3" name="Picture 8">
            <a:extLst>
              <a:ext uri="{FF2B5EF4-FFF2-40B4-BE49-F238E27FC236}">
                <a16:creationId xmlns:a16="http://schemas.microsoft.com/office/drawing/2014/main" id="{3FE9374D-88B6-9C75-E219-3AEA5F2BBC86}"/>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1898" y="190500"/>
            <a:ext cx="2057400" cy="2057400"/>
          </a:xfrm>
          <a:prstGeom prst="rect">
            <a:avLst/>
          </a:prstGeom>
        </p:spPr>
      </p:pic>
      <p:pic>
        <p:nvPicPr>
          <p:cNvPr id="7" name="Picture 6">
            <a:extLst>
              <a:ext uri="{FF2B5EF4-FFF2-40B4-BE49-F238E27FC236}">
                <a16:creationId xmlns:a16="http://schemas.microsoft.com/office/drawing/2014/main" id="{A3B0FA6B-EFEB-03DA-BF16-DBBF808CBF39}"/>
              </a:ext>
            </a:extLst>
          </p:cNvPr>
          <p:cNvPicPr>
            <a:picLocks noChangeAspect="1"/>
          </p:cNvPicPr>
          <p:nvPr/>
        </p:nvPicPr>
        <p:blipFill>
          <a:blip r:embed="rId5"/>
          <a:stretch>
            <a:fillRect/>
          </a:stretch>
        </p:blipFill>
        <p:spPr>
          <a:xfrm>
            <a:off x="7162800" y="3619500"/>
            <a:ext cx="8991600" cy="4046220"/>
          </a:xfrm>
          <a:prstGeom prst="rect">
            <a:avLst/>
          </a:prstGeom>
        </p:spPr>
      </p:pic>
      <p:pic>
        <p:nvPicPr>
          <p:cNvPr id="6" name="Picture 5">
            <a:extLst>
              <a:ext uri="{FF2B5EF4-FFF2-40B4-BE49-F238E27FC236}">
                <a16:creationId xmlns:a16="http://schemas.microsoft.com/office/drawing/2014/main" id="{6F82EF3F-0D7D-2820-0A13-7FB8E1D49808}"/>
              </a:ext>
            </a:extLst>
          </p:cNvPr>
          <p:cNvPicPr>
            <a:picLocks noChangeAspect="1"/>
          </p:cNvPicPr>
          <p:nvPr/>
        </p:nvPicPr>
        <p:blipFill>
          <a:blip r:embed="rId6"/>
          <a:stretch>
            <a:fillRect/>
          </a:stretch>
        </p:blipFill>
        <p:spPr>
          <a:xfrm>
            <a:off x="2453640" y="1894047"/>
            <a:ext cx="3566160" cy="7924800"/>
          </a:xfrm>
          <a:prstGeom prst="rect">
            <a:avLst/>
          </a:prstGeom>
        </p:spPr>
      </p:pic>
      <p:pic>
        <p:nvPicPr>
          <p:cNvPr id="4" name="Picture 7">
            <a:extLst>
              <a:ext uri="{FF2B5EF4-FFF2-40B4-BE49-F238E27FC236}">
                <a16:creationId xmlns:a16="http://schemas.microsoft.com/office/drawing/2014/main" id="{30E07B75-D01F-7478-153F-563D87DD3F5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12038625">
            <a:off x="12952202" y="-3222333"/>
            <a:ext cx="7315200" cy="4059936"/>
          </a:xfrm>
          <a:prstGeom prst="rect">
            <a:avLst/>
          </a:prstGeom>
        </p:spPr>
      </p:pic>
      <p:pic>
        <p:nvPicPr>
          <p:cNvPr id="5" name="Picture 4">
            <a:extLst>
              <a:ext uri="{FF2B5EF4-FFF2-40B4-BE49-F238E27FC236}">
                <a16:creationId xmlns:a16="http://schemas.microsoft.com/office/drawing/2014/main" id="{67B3AE51-2B16-CFA0-8C0E-335DB5CFBBC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870085">
            <a:off x="-788452" y="9459728"/>
            <a:ext cx="4661954" cy="2587384"/>
          </a:xfrm>
          <a:prstGeom prst="rect">
            <a:avLst/>
          </a:prstGeom>
        </p:spPr>
      </p:pic>
    </p:spTree>
    <p:extLst>
      <p:ext uri="{BB962C8B-B14F-4D97-AF65-F5344CB8AC3E}">
        <p14:creationId xmlns:p14="http://schemas.microsoft.com/office/powerpoint/2010/main" val="3801140200"/>
      </p:ext>
    </p:extLst>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91818"/>
        </a:solidFill>
        <a:effectLst/>
      </p:bgPr>
    </p:bg>
    <p:spTree>
      <p:nvGrpSpPr>
        <p:cNvPr id="1" name=""/>
        <p:cNvGrpSpPr/>
        <p:nvPr/>
      </p:nvGrpSpPr>
      <p:grpSpPr>
        <a:xfrm>
          <a:off x="0" y="0"/>
          <a:ext cx="0" cy="0"/>
          <a:chOff x="0" y="0"/>
          <a:chExt cx="0" cy="0"/>
        </a:xfrm>
      </p:grpSpPr>
      <p:sp>
        <p:nvSpPr>
          <p:cNvPr id="41" name="TextBox 40">
            <a:extLst>
              <a:ext uri="{FF2B5EF4-FFF2-40B4-BE49-F238E27FC236}">
                <a16:creationId xmlns:a16="http://schemas.microsoft.com/office/drawing/2014/main" id="{E773540F-CA6B-E305-3863-3DBA7CF4171C}"/>
              </a:ext>
            </a:extLst>
          </p:cNvPr>
          <p:cNvSpPr txBox="1"/>
          <p:nvPr/>
        </p:nvSpPr>
        <p:spPr>
          <a:xfrm>
            <a:off x="5354150" y="495620"/>
            <a:ext cx="6471684" cy="1107996"/>
          </a:xfrm>
          <a:prstGeom prst="rect">
            <a:avLst/>
          </a:prstGeom>
          <a:noFill/>
        </p:spPr>
        <p:txBody>
          <a:bodyPr wrap="square" rtlCol="0">
            <a:spAutoFit/>
          </a:bodyPr>
          <a:lstStyle/>
          <a:p>
            <a:r>
              <a:rPr lang="en-US" sz="6600" dirty="0">
                <a:solidFill>
                  <a:schemeClr val="bg1"/>
                </a:solidFill>
                <a:latin typeface=" exo 2 light"/>
              </a:rPr>
              <a:t>Delivery </a:t>
            </a:r>
            <a:r>
              <a:rPr lang="en-US" sz="6600" dirty="0">
                <a:solidFill>
                  <a:schemeClr val="accent6">
                    <a:lumMod val="75000"/>
                  </a:schemeClr>
                </a:solidFill>
                <a:latin typeface=" exo 2 light"/>
              </a:rPr>
              <a:t>Screen</a:t>
            </a:r>
          </a:p>
        </p:txBody>
      </p:sp>
      <p:pic>
        <p:nvPicPr>
          <p:cNvPr id="2" name="Picture 8">
            <a:extLst>
              <a:ext uri="{FF2B5EF4-FFF2-40B4-BE49-F238E27FC236}">
                <a16:creationId xmlns:a16="http://schemas.microsoft.com/office/drawing/2014/main" id="{CDB1C7F8-110B-34A6-3502-3137148C58BA}"/>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154400" y="8039101"/>
            <a:ext cx="2057400" cy="2057400"/>
          </a:xfrm>
          <a:prstGeom prst="rect">
            <a:avLst/>
          </a:prstGeom>
        </p:spPr>
      </p:pic>
      <p:pic>
        <p:nvPicPr>
          <p:cNvPr id="3" name="Picture 8">
            <a:extLst>
              <a:ext uri="{FF2B5EF4-FFF2-40B4-BE49-F238E27FC236}">
                <a16:creationId xmlns:a16="http://schemas.microsoft.com/office/drawing/2014/main" id="{FFB222D3-C7CB-11BC-19C3-71CB82435578}"/>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1898" y="190500"/>
            <a:ext cx="2057400" cy="2057400"/>
          </a:xfrm>
          <a:prstGeom prst="rect">
            <a:avLst/>
          </a:prstGeom>
        </p:spPr>
      </p:pic>
      <p:pic>
        <p:nvPicPr>
          <p:cNvPr id="7" name="Picture 6">
            <a:extLst>
              <a:ext uri="{FF2B5EF4-FFF2-40B4-BE49-F238E27FC236}">
                <a16:creationId xmlns:a16="http://schemas.microsoft.com/office/drawing/2014/main" id="{72C0CA78-DD97-6FC4-34C9-65FD89DD6D66}"/>
              </a:ext>
            </a:extLst>
          </p:cNvPr>
          <p:cNvPicPr>
            <a:picLocks noChangeAspect="1"/>
          </p:cNvPicPr>
          <p:nvPr/>
        </p:nvPicPr>
        <p:blipFill>
          <a:blip r:embed="rId5"/>
          <a:stretch>
            <a:fillRect/>
          </a:stretch>
        </p:blipFill>
        <p:spPr>
          <a:xfrm>
            <a:off x="7162800" y="3805870"/>
            <a:ext cx="8991600" cy="4046220"/>
          </a:xfrm>
          <a:prstGeom prst="rect">
            <a:avLst/>
          </a:prstGeom>
        </p:spPr>
      </p:pic>
      <p:pic>
        <p:nvPicPr>
          <p:cNvPr id="6" name="Picture 5">
            <a:extLst>
              <a:ext uri="{FF2B5EF4-FFF2-40B4-BE49-F238E27FC236}">
                <a16:creationId xmlns:a16="http://schemas.microsoft.com/office/drawing/2014/main" id="{FB5CC407-6692-4F40-BB99-232E255FAF58}"/>
              </a:ext>
            </a:extLst>
          </p:cNvPr>
          <p:cNvPicPr>
            <a:picLocks noChangeAspect="1"/>
          </p:cNvPicPr>
          <p:nvPr/>
        </p:nvPicPr>
        <p:blipFill>
          <a:blip r:embed="rId6"/>
          <a:stretch>
            <a:fillRect/>
          </a:stretch>
        </p:blipFill>
        <p:spPr>
          <a:xfrm>
            <a:off x="2410046" y="1866580"/>
            <a:ext cx="3566160" cy="7924800"/>
          </a:xfrm>
          <a:prstGeom prst="rect">
            <a:avLst/>
          </a:prstGeom>
        </p:spPr>
      </p:pic>
      <p:pic>
        <p:nvPicPr>
          <p:cNvPr id="4" name="Picture 7">
            <a:extLst>
              <a:ext uri="{FF2B5EF4-FFF2-40B4-BE49-F238E27FC236}">
                <a16:creationId xmlns:a16="http://schemas.microsoft.com/office/drawing/2014/main" id="{5E06EAC0-B7D3-36E5-6136-B5E4B503F10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12038625">
            <a:off x="12952202" y="-3222333"/>
            <a:ext cx="7315200" cy="4059936"/>
          </a:xfrm>
          <a:prstGeom prst="rect">
            <a:avLst/>
          </a:prstGeom>
        </p:spPr>
      </p:pic>
      <p:pic>
        <p:nvPicPr>
          <p:cNvPr id="5" name="Picture 4">
            <a:extLst>
              <a:ext uri="{FF2B5EF4-FFF2-40B4-BE49-F238E27FC236}">
                <a16:creationId xmlns:a16="http://schemas.microsoft.com/office/drawing/2014/main" id="{E0AC6DA3-9537-3BF9-8C26-6CFF1B6BD04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870085">
            <a:off x="-788452" y="9459728"/>
            <a:ext cx="4661954" cy="2587384"/>
          </a:xfrm>
          <a:prstGeom prst="rect">
            <a:avLst/>
          </a:prstGeom>
        </p:spPr>
      </p:pic>
    </p:spTree>
    <p:extLst>
      <p:ext uri="{BB962C8B-B14F-4D97-AF65-F5344CB8AC3E}">
        <p14:creationId xmlns:p14="http://schemas.microsoft.com/office/powerpoint/2010/main" val="3491834138"/>
      </p:ext>
    </p:extLst>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91818"/>
        </a:solidFill>
        <a:effectLst/>
      </p:bgPr>
    </p:bg>
    <p:spTree>
      <p:nvGrpSpPr>
        <p:cNvPr id="1" name=""/>
        <p:cNvGrpSpPr/>
        <p:nvPr/>
      </p:nvGrpSpPr>
      <p:grpSpPr>
        <a:xfrm>
          <a:off x="0" y="0"/>
          <a:ext cx="0" cy="0"/>
          <a:chOff x="0" y="0"/>
          <a:chExt cx="0" cy="0"/>
        </a:xfrm>
      </p:grpSpPr>
      <p:sp>
        <p:nvSpPr>
          <p:cNvPr id="41" name="TextBox 40">
            <a:extLst>
              <a:ext uri="{FF2B5EF4-FFF2-40B4-BE49-F238E27FC236}">
                <a16:creationId xmlns:a16="http://schemas.microsoft.com/office/drawing/2014/main" id="{E773540F-CA6B-E305-3863-3DBA7CF4171C}"/>
              </a:ext>
            </a:extLst>
          </p:cNvPr>
          <p:cNvSpPr txBox="1"/>
          <p:nvPr/>
        </p:nvSpPr>
        <p:spPr>
          <a:xfrm>
            <a:off x="5354150" y="495620"/>
            <a:ext cx="6471684" cy="1107996"/>
          </a:xfrm>
          <a:prstGeom prst="rect">
            <a:avLst/>
          </a:prstGeom>
          <a:noFill/>
        </p:spPr>
        <p:txBody>
          <a:bodyPr wrap="square" rtlCol="0">
            <a:spAutoFit/>
          </a:bodyPr>
          <a:lstStyle/>
          <a:p>
            <a:r>
              <a:rPr lang="en-US" sz="6600" dirty="0">
                <a:solidFill>
                  <a:schemeClr val="bg1"/>
                </a:solidFill>
                <a:latin typeface=" exo 2 light"/>
              </a:rPr>
              <a:t>Splash </a:t>
            </a:r>
            <a:r>
              <a:rPr lang="en-US" sz="6600" dirty="0">
                <a:solidFill>
                  <a:schemeClr val="accent6">
                    <a:lumMod val="75000"/>
                  </a:schemeClr>
                </a:solidFill>
                <a:latin typeface=" exo 2 light"/>
              </a:rPr>
              <a:t>Screen</a:t>
            </a:r>
          </a:p>
        </p:txBody>
      </p:sp>
      <p:pic>
        <p:nvPicPr>
          <p:cNvPr id="2" name="Picture 8">
            <a:extLst>
              <a:ext uri="{FF2B5EF4-FFF2-40B4-BE49-F238E27FC236}">
                <a16:creationId xmlns:a16="http://schemas.microsoft.com/office/drawing/2014/main" id="{E6560525-BC33-8EA0-EFF2-B3EE12DF7AA9}"/>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154400" y="8039101"/>
            <a:ext cx="2057400" cy="2057400"/>
          </a:xfrm>
          <a:prstGeom prst="rect">
            <a:avLst/>
          </a:prstGeom>
        </p:spPr>
      </p:pic>
      <p:pic>
        <p:nvPicPr>
          <p:cNvPr id="3" name="Picture 8">
            <a:extLst>
              <a:ext uri="{FF2B5EF4-FFF2-40B4-BE49-F238E27FC236}">
                <a16:creationId xmlns:a16="http://schemas.microsoft.com/office/drawing/2014/main" id="{4E334225-1900-7C8E-B785-B690B42A9A5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1898" y="190500"/>
            <a:ext cx="2057400" cy="2057400"/>
          </a:xfrm>
          <a:prstGeom prst="rect">
            <a:avLst/>
          </a:prstGeom>
        </p:spPr>
      </p:pic>
      <p:pic>
        <p:nvPicPr>
          <p:cNvPr id="5" name="Picture 4">
            <a:extLst>
              <a:ext uri="{FF2B5EF4-FFF2-40B4-BE49-F238E27FC236}">
                <a16:creationId xmlns:a16="http://schemas.microsoft.com/office/drawing/2014/main" id="{69665403-BA70-A4BD-DCF7-8C50433AFF10}"/>
              </a:ext>
            </a:extLst>
          </p:cNvPr>
          <p:cNvPicPr>
            <a:picLocks noChangeAspect="1"/>
          </p:cNvPicPr>
          <p:nvPr/>
        </p:nvPicPr>
        <p:blipFill>
          <a:blip r:embed="rId5"/>
          <a:stretch>
            <a:fillRect/>
          </a:stretch>
        </p:blipFill>
        <p:spPr>
          <a:xfrm>
            <a:off x="2514600" y="1866580"/>
            <a:ext cx="3566160" cy="7924800"/>
          </a:xfrm>
          <a:prstGeom prst="rect">
            <a:avLst/>
          </a:prstGeom>
        </p:spPr>
      </p:pic>
      <p:pic>
        <p:nvPicPr>
          <p:cNvPr id="9" name="Picture 8">
            <a:extLst>
              <a:ext uri="{FF2B5EF4-FFF2-40B4-BE49-F238E27FC236}">
                <a16:creationId xmlns:a16="http://schemas.microsoft.com/office/drawing/2014/main" id="{06E4A543-8125-A9D0-CFBA-94D06487C163}"/>
              </a:ext>
            </a:extLst>
          </p:cNvPr>
          <p:cNvPicPr>
            <a:picLocks noChangeAspect="1"/>
          </p:cNvPicPr>
          <p:nvPr/>
        </p:nvPicPr>
        <p:blipFill>
          <a:blip r:embed="rId6"/>
          <a:stretch>
            <a:fillRect/>
          </a:stretch>
        </p:blipFill>
        <p:spPr>
          <a:xfrm>
            <a:off x="7162800" y="3314700"/>
            <a:ext cx="8991600" cy="4046220"/>
          </a:xfrm>
          <a:prstGeom prst="rect">
            <a:avLst/>
          </a:prstGeom>
        </p:spPr>
      </p:pic>
      <p:pic>
        <p:nvPicPr>
          <p:cNvPr id="4" name="Picture 7">
            <a:extLst>
              <a:ext uri="{FF2B5EF4-FFF2-40B4-BE49-F238E27FC236}">
                <a16:creationId xmlns:a16="http://schemas.microsoft.com/office/drawing/2014/main" id="{725C3C3B-3816-47A6-9199-A6AB78449D1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12038625">
            <a:off x="12952202" y="-3222333"/>
            <a:ext cx="7315200" cy="4059936"/>
          </a:xfrm>
          <a:prstGeom prst="rect">
            <a:avLst/>
          </a:prstGeom>
        </p:spPr>
      </p:pic>
      <p:pic>
        <p:nvPicPr>
          <p:cNvPr id="6" name="Picture 4">
            <a:extLst>
              <a:ext uri="{FF2B5EF4-FFF2-40B4-BE49-F238E27FC236}">
                <a16:creationId xmlns:a16="http://schemas.microsoft.com/office/drawing/2014/main" id="{23E91BE5-6EEE-7229-6616-479C70FF743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870085">
            <a:off x="-788452" y="9459728"/>
            <a:ext cx="4661954" cy="2587384"/>
          </a:xfrm>
          <a:prstGeom prst="rect">
            <a:avLst/>
          </a:prstGeom>
        </p:spPr>
      </p:pic>
    </p:spTree>
    <p:extLst>
      <p:ext uri="{BB962C8B-B14F-4D97-AF65-F5344CB8AC3E}">
        <p14:creationId xmlns:p14="http://schemas.microsoft.com/office/powerpoint/2010/main" val="482023715"/>
      </p:ext>
    </p:extLst>
  </p:cSld>
  <p:clrMapOvr>
    <a:masterClrMapping/>
  </p:clrMapOvr>
  <p:transition spd="slow">
    <p:cover/>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91818"/>
        </a:solidFill>
        <a:effectLst/>
      </p:bgPr>
    </p:bg>
    <p:spTree>
      <p:nvGrpSpPr>
        <p:cNvPr id="1" name=""/>
        <p:cNvGrpSpPr/>
        <p:nvPr/>
      </p:nvGrpSpPr>
      <p:grpSpPr>
        <a:xfrm>
          <a:off x="0" y="0"/>
          <a:ext cx="0" cy="0"/>
          <a:chOff x="0" y="0"/>
          <a:chExt cx="0" cy="0"/>
        </a:xfrm>
      </p:grpSpPr>
      <p:sp>
        <p:nvSpPr>
          <p:cNvPr id="41" name="TextBox 40">
            <a:extLst>
              <a:ext uri="{FF2B5EF4-FFF2-40B4-BE49-F238E27FC236}">
                <a16:creationId xmlns:a16="http://schemas.microsoft.com/office/drawing/2014/main" id="{E773540F-CA6B-E305-3863-3DBA7CF4171C}"/>
              </a:ext>
            </a:extLst>
          </p:cNvPr>
          <p:cNvSpPr txBox="1"/>
          <p:nvPr/>
        </p:nvSpPr>
        <p:spPr>
          <a:xfrm>
            <a:off x="5354150" y="495620"/>
            <a:ext cx="6471684" cy="1107996"/>
          </a:xfrm>
          <a:prstGeom prst="rect">
            <a:avLst/>
          </a:prstGeom>
          <a:noFill/>
        </p:spPr>
        <p:txBody>
          <a:bodyPr wrap="square" rtlCol="0">
            <a:spAutoFit/>
          </a:bodyPr>
          <a:lstStyle/>
          <a:p>
            <a:r>
              <a:rPr lang="en-US" sz="6600" dirty="0">
                <a:solidFill>
                  <a:schemeClr val="bg1"/>
                </a:solidFill>
                <a:latin typeface=" exo 2 light"/>
              </a:rPr>
              <a:t>Fallback </a:t>
            </a:r>
            <a:r>
              <a:rPr lang="en-US" sz="6600" dirty="0">
                <a:solidFill>
                  <a:schemeClr val="accent6">
                    <a:lumMod val="75000"/>
                  </a:schemeClr>
                </a:solidFill>
                <a:latin typeface=" exo 2 light"/>
              </a:rPr>
              <a:t>Screen</a:t>
            </a:r>
          </a:p>
        </p:txBody>
      </p:sp>
      <p:pic>
        <p:nvPicPr>
          <p:cNvPr id="2" name="Picture 8">
            <a:extLst>
              <a:ext uri="{FF2B5EF4-FFF2-40B4-BE49-F238E27FC236}">
                <a16:creationId xmlns:a16="http://schemas.microsoft.com/office/drawing/2014/main" id="{E6560525-BC33-8EA0-EFF2-B3EE12DF7AA9}"/>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154400" y="8039101"/>
            <a:ext cx="2057400" cy="2057400"/>
          </a:xfrm>
          <a:prstGeom prst="rect">
            <a:avLst/>
          </a:prstGeom>
        </p:spPr>
      </p:pic>
      <p:pic>
        <p:nvPicPr>
          <p:cNvPr id="3" name="Picture 8">
            <a:extLst>
              <a:ext uri="{FF2B5EF4-FFF2-40B4-BE49-F238E27FC236}">
                <a16:creationId xmlns:a16="http://schemas.microsoft.com/office/drawing/2014/main" id="{4E334225-1900-7C8E-B785-B690B42A9A5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1898" y="190500"/>
            <a:ext cx="2057400" cy="2057400"/>
          </a:xfrm>
          <a:prstGeom prst="rect">
            <a:avLst/>
          </a:prstGeom>
        </p:spPr>
      </p:pic>
      <p:pic>
        <p:nvPicPr>
          <p:cNvPr id="4" name="Picture 7">
            <a:extLst>
              <a:ext uri="{FF2B5EF4-FFF2-40B4-BE49-F238E27FC236}">
                <a16:creationId xmlns:a16="http://schemas.microsoft.com/office/drawing/2014/main" id="{725C3C3B-3816-47A6-9199-A6AB78449D1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12038625">
            <a:off x="12952202" y="-3222333"/>
            <a:ext cx="7315200" cy="4059936"/>
          </a:xfrm>
          <a:prstGeom prst="rect">
            <a:avLst/>
          </a:prstGeom>
        </p:spPr>
      </p:pic>
      <p:pic>
        <p:nvPicPr>
          <p:cNvPr id="6" name="Picture 4">
            <a:extLst>
              <a:ext uri="{FF2B5EF4-FFF2-40B4-BE49-F238E27FC236}">
                <a16:creationId xmlns:a16="http://schemas.microsoft.com/office/drawing/2014/main" id="{23E91BE5-6EEE-7229-6616-479C70FF743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870085">
            <a:off x="-788452" y="9459728"/>
            <a:ext cx="4661954" cy="2587384"/>
          </a:xfrm>
          <a:prstGeom prst="rect">
            <a:avLst/>
          </a:prstGeom>
        </p:spPr>
      </p:pic>
      <p:pic>
        <p:nvPicPr>
          <p:cNvPr id="8" name="Picture 7">
            <a:extLst>
              <a:ext uri="{FF2B5EF4-FFF2-40B4-BE49-F238E27FC236}">
                <a16:creationId xmlns:a16="http://schemas.microsoft.com/office/drawing/2014/main" id="{22734ACE-299D-75BC-9D6B-E92B3CE3AF56}"/>
              </a:ext>
            </a:extLst>
          </p:cNvPr>
          <p:cNvPicPr>
            <a:picLocks noChangeAspect="1"/>
          </p:cNvPicPr>
          <p:nvPr/>
        </p:nvPicPr>
        <p:blipFill>
          <a:blip r:embed="rId7"/>
          <a:stretch>
            <a:fillRect/>
          </a:stretch>
        </p:blipFill>
        <p:spPr>
          <a:xfrm>
            <a:off x="2590800" y="1866580"/>
            <a:ext cx="3566160" cy="7924800"/>
          </a:xfrm>
          <a:prstGeom prst="rect">
            <a:avLst/>
          </a:prstGeom>
        </p:spPr>
      </p:pic>
      <p:pic>
        <p:nvPicPr>
          <p:cNvPr id="11" name="Picture 10">
            <a:extLst>
              <a:ext uri="{FF2B5EF4-FFF2-40B4-BE49-F238E27FC236}">
                <a16:creationId xmlns:a16="http://schemas.microsoft.com/office/drawing/2014/main" id="{F4DC8893-55F6-FCE6-479B-7F2F7BCEBD74}"/>
              </a:ext>
            </a:extLst>
          </p:cNvPr>
          <p:cNvPicPr>
            <a:picLocks noChangeAspect="1"/>
          </p:cNvPicPr>
          <p:nvPr/>
        </p:nvPicPr>
        <p:blipFill>
          <a:blip r:embed="rId8"/>
          <a:stretch>
            <a:fillRect/>
          </a:stretch>
        </p:blipFill>
        <p:spPr>
          <a:xfrm>
            <a:off x="7172739" y="3390900"/>
            <a:ext cx="8991600" cy="4046220"/>
          </a:xfrm>
          <a:prstGeom prst="rect">
            <a:avLst/>
          </a:prstGeom>
        </p:spPr>
      </p:pic>
    </p:spTree>
    <p:extLst>
      <p:ext uri="{BB962C8B-B14F-4D97-AF65-F5344CB8AC3E}">
        <p14:creationId xmlns:p14="http://schemas.microsoft.com/office/powerpoint/2010/main" val="941424830"/>
      </p:ext>
    </p:extLst>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91818"/>
        </a:solidFill>
        <a:effectLst/>
      </p:bgPr>
    </p:bg>
    <p:spTree>
      <p:nvGrpSpPr>
        <p:cNvPr id="1" name=""/>
        <p:cNvGrpSpPr/>
        <p:nvPr/>
      </p:nvGrpSpPr>
      <p:grpSpPr>
        <a:xfrm>
          <a:off x="0" y="0"/>
          <a:ext cx="0" cy="0"/>
          <a:chOff x="0" y="0"/>
          <a:chExt cx="0" cy="0"/>
        </a:xfrm>
      </p:grpSpPr>
      <p:pic>
        <p:nvPicPr>
          <p:cNvPr id="10" name="Picture 10"/>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5759192" y="3564247"/>
            <a:ext cx="1612281" cy="1612281"/>
          </a:xfrm>
          <a:prstGeom prst="rect">
            <a:avLst/>
          </a:prstGeom>
        </p:spPr>
      </p:pic>
      <p:pic>
        <p:nvPicPr>
          <p:cNvPr id="11" name="Picture 11"/>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697722" y="195150"/>
            <a:ext cx="1612281" cy="1612281"/>
          </a:xfrm>
          <a:prstGeom prst="rect">
            <a:avLst/>
          </a:prstGeom>
        </p:spPr>
      </p:pic>
      <p:pic>
        <p:nvPicPr>
          <p:cNvPr id="12" name="Picture 12"/>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4465488" y="9351327"/>
            <a:ext cx="1612281" cy="1612281"/>
          </a:xfrm>
          <a:prstGeom prst="rect">
            <a:avLst/>
          </a:prstGeom>
        </p:spPr>
      </p:pic>
      <p:sp>
        <p:nvSpPr>
          <p:cNvPr id="13" name="TextBox 13"/>
          <p:cNvSpPr txBox="1"/>
          <p:nvPr/>
        </p:nvSpPr>
        <p:spPr>
          <a:xfrm>
            <a:off x="4878974" y="410464"/>
            <a:ext cx="9853676" cy="980589"/>
          </a:xfrm>
          <a:prstGeom prst="rect">
            <a:avLst/>
          </a:prstGeom>
        </p:spPr>
        <p:txBody>
          <a:bodyPr wrap="square" lIns="0" tIns="0" rIns="0" bIns="0" rtlCol="0" anchor="t">
            <a:spAutoFit/>
          </a:bodyPr>
          <a:lstStyle/>
          <a:p>
            <a:pPr>
              <a:lnSpc>
                <a:spcPts val="8400"/>
              </a:lnSpc>
              <a:spcBef>
                <a:spcPct val="0"/>
              </a:spcBef>
            </a:pPr>
            <a:r>
              <a:rPr lang="en-US" sz="6600" dirty="0">
                <a:solidFill>
                  <a:srgbClr val="FFFFFF"/>
                </a:solidFill>
                <a:latin typeface=" exo 2 light"/>
              </a:rPr>
              <a:t>Details About </a:t>
            </a:r>
            <a:r>
              <a:rPr lang="en-US" sz="6600" dirty="0">
                <a:solidFill>
                  <a:schemeClr val="bg1"/>
                </a:solidFill>
                <a:latin typeface=" exo 2 light"/>
              </a:rPr>
              <a:t>Transitions</a:t>
            </a:r>
          </a:p>
        </p:txBody>
      </p:sp>
      <p:sp>
        <p:nvSpPr>
          <p:cNvPr id="14" name="TextBox 14"/>
          <p:cNvSpPr txBox="1"/>
          <p:nvPr/>
        </p:nvSpPr>
        <p:spPr>
          <a:xfrm>
            <a:off x="10628046" y="1245300"/>
            <a:ext cx="6932026" cy="980589"/>
          </a:xfrm>
          <a:prstGeom prst="rect">
            <a:avLst/>
          </a:prstGeom>
        </p:spPr>
        <p:txBody>
          <a:bodyPr wrap="square" lIns="0" tIns="0" rIns="0" bIns="0" rtlCol="0" anchor="t">
            <a:spAutoFit/>
          </a:bodyPr>
          <a:lstStyle/>
          <a:p>
            <a:pPr>
              <a:lnSpc>
                <a:spcPts val="8400"/>
              </a:lnSpc>
              <a:spcBef>
                <a:spcPct val="0"/>
              </a:spcBef>
            </a:pPr>
            <a:r>
              <a:rPr lang="en-US" sz="6600" dirty="0">
                <a:solidFill>
                  <a:srgbClr val="E6760F"/>
                </a:solidFill>
                <a:latin typeface=" exo 2 light"/>
              </a:rPr>
              <a:t>Between Screens</a:t>
            </a:r>
          </a:p>
        </p:txBody>
      </p:sp>
      <p:sp>
        <p:nvSpPr>
          <p:cNvPr id="16" name="TextBox 16"/>
          <p:cNvSpPr txBox="1"/>
          <p:nvPr/>
        </p:nvSpPr>
        <p:spPr>
          <a:xfrm>
            <a:off x="9625194" y="2583705"/>
            <a:ext cx="7596892" cy="680699"/>
          </a:xfrm>
          <a:prstGeom prst="rect">
            <a:avLst/>
          </a:prstGeom>
        </p:spPr>
        <p:txBody>
          <a:bodyPr wrap="square" lIns="0" tIns="0" rIns="0" bIns="0" rtlCol="0" anchor="t">
            <a:spAutoFit/>
          </a:bodyPr>
          <a:lstStyle/>
          <a:p>
            <a:pPr>
              <a:lnSpc>
                <a:spcPts val="2799"/>
              </a:lnSpc>
              <a:spcBef>
                <a:spcPct val="0"/>
              </a:spcBef>
            </a:pPr>
            <a:r>
              <a:rPr lang="en-US" sz="1999" dirty="0">
                <a:solidFill>
                  <a:schemeClr val="bg1"/>
                </a:solidFill>
                <a:latin typeface=" exo 2 light"/>
              </a:rPr>
              <a:t>When The Login Button in the login screen is clicked, the user is directed to the Dashboard if the credentials match.  </a:t>
            </a:r>
          </a:p>
        </p:txBody>
      </p:sp>
      <p:sp>
        <p:nvSpPr>
          <p:cNvPr id="17" name="TextBox 17"/>
          <p:cNvSpPr txBox="1"/>
          <p:nvPr/>
        </p:nvSpPr>
        <p:spPr>
          <a:xfrm>
            <a:off x="8645085" y="5424047"/>
            <a:ext cx="962388" cy="734304"/>
          </a:xfrm>
          <a:prstGeom prst="rect">
            <a:avLst/>
          </a:prstGeom>
        </p:spPr>
        <p:txBody>
          <a:bodyPr lIns="0" tIns="0" rIns="0" bIns="0" rtlCol="0" anchor="t">
            <a:spAutoFit/>
          </a:bodyPr>
          <a:lstStyle/>
          <a:p>
            <a:pPr>
              <a:lnSpc>
                <a:spcPts val="6356"/>
              </a:lnSpc>
              <a:spcBef>
                <a:spcPct val="0"/>
              </a:spcBef>
            </a:pPr>
            <a:r>
              <a:rPr lang="en-US" sz="4540" dirty="0">
                <a:solidFill>
                  <a:srgbClr val="E6760F"/>
                </a:solidFill>
                <a:latin typeface=" exo 2 light"/>
              </a:rPr>
              <a:t>04</a:t>
            </a:r>
          </a:p>
        </p:txBody>
      </p:sp>
      <p:sp>
        <p:nvSpPr>
          <p:cNvPr id="19" name="TextBox 19"/>
          <p:cNvSpPr txBox="1"/>
          <p:nvPr/>
        </p:nvSpPr>
        <p:spPr>
          <a:xfrm>
            <a:off x="9625194" y="3541231"/>
            <a:ext cx="8053206" cy="680699"/>
          </a:xfrm>
          <a:prstGeom prst="rect">
            <a:avLst/>
          </a:prstGeom>
        </p:spPr>
        <p:txBody>
          <a:bodyPr wrap="square" lIns="0" tIns="0" rIns="0" bIns="0" rtlCol="0" anchor="t">
            <a:spAutoFit/>
          </a:bodyPr>
          <a:lstStyle/>
          <a:p>
            <a:pPr>
              <a:lnSpc>
                <a:spcPts val="2799"/>
              </a:lnSpc>
              <a:spcBef>
                <a:spcPct val="0"/>
              </a:spcBef>
            </a:pPr>
            <a:r>
              <a:rPr lang="en-US" sz="1999" dirty="0">
                <a:solidFill>
                  <a:schemeClr val="bg1"/>
                </a:solidFill>
                <a:latin typeface=" exo 2 light"/>
              </a:rPr>
              <a:t>When the Sign-Up button in the Login screen is clicked, the user is directed to the Sign-up page</a:t>
            </a:r>
          </a:p>
        </p:txBody>
      </p:sp>
      <p:sp>
        <p:nvSpPr>
          <p:cNvPr id="20" name="TextBox 20"/>
          <p:cNvSpPr txBox="1"/>
          <p:nvPr/>
        </p:nvSpPr>
        <p:spPr>
          <a:xfrm>
            <a:off x="8645085" y="3505199"/>
            <a:ext cx="962388" cy="734304"/>
          </a:xfrm>
          <a:prstGeom prst="rect">
            <a:avLst/>
          </a:prstGeom>
        </p:spPr>
        <p:txBody>
          <a:bodyPr lIns="0" tIns="0" rIns="0" bIns="0" rtlCol="0" anchor="t">
            <a:spAutoFit/>
          </a:bodyPr>
          <a:lstStyle/>
          <a:p>
            <a:pPr>
              <a:lnSpc>
                <a:spcPts val="6356"/>
              </a:lnSpc>
              <a:spcBef>
                <a:spcPct val="0"/>
              </a:spcBef>
            </a:pPr>
            <a:r>
              <a:rPr lang="en-US" sz="4540" dirty="0">
                <a:solidFill>
                  <a:srgbClr val="E6760F"/>
                </a:solidFill>
                <a:latin typeface=" exo 2 light"/>
              </a:rPr>
              <a:t>02</a:t>
            </a:r>
          </a:p>
        </p:txBody>
      </p:sp>
      <p:pic>
        <p:nvPicPr>
          <p:cNvPr id="32" name="Picture 31">
            <a:extLst>
              <a:ext uri="{FF2B5EF4-FFF2-40B4-BE49-F238E27FC236}">
                <a16:creationId xmlns:a16="http://schemas.microsoft.com/office/drawing/2014/main" id="{1FEA38C9-18C7-9DB5-0062-336852208028}"/>
              </a:ext>
            </a:extLst>
          </p:cNvPr>
          <p:cNvPicPr>
            <a:picLocks noChangeAspect="1"/>
          </p:cNvPicPr>
          <p:nvPr/>
        </p:nvPicPr>
        <p:blipFill>
          <a:blip r:embed="rId4"/>
          <a:stretch>
            <a:fillRect/>
          </a:stretch>
        </p:blipFill>
        <p:spPr>
          <a:xfrm>
            <a:off x="1925590" y="4296114"/>
            <a:ext cx="4572000" cy="2057400"/>
          </a:xfrm>
          <a:prstGeom prst="rect">
            <a:avLst/>
          </a:prstGeom>
        </p:spPr>
      </p:pic>
      <p:sp>
        <p:nvSpPr>
          <p:cNvPr id="35" name="TextBox 17">
            <a:extLst>
              <a:ext uri="{FF2B5EF4-FFF2-40B4-BE49-F238E27FC236}">
                <a16:creationId xmlns:a16="http://schemas.microsoft.com/office/drawing/2014/main" id="{59922D8B-D6B9-1A68-1513-620EA06A3D0F}"/>
              </a:ext>
            </a:extLst>
          </p:cNvPr>
          <p:cNvSpPr txBox="1"/>
          <p:nvPr/>
        </p:nvSpPr>
        <p:spPr>
          <a:xfrm>
            <a:off x="8662806" y="6353406"/>
            <a:ext cx="962388" cy="734304"/>
          </a:xfrm>
          <a:prstGeom prst="rect">
            <a:avLst/>
          </a:prstGeom>
        </p:spPr>
        <p:txBody>
          <a:bodyPr lIns="0" tIns="0" rIns="0" bIns="0" rtlCol="0" anchor="t">
            <a:spAutoFit/>
          </a:bodyPr>
          <a:lstStyle/>
          <a:p>
            <a:pPr>
              <a:lnSpc>
                <a:spcPts val="6356"/>
              </a:lnSpc>
              <a:spcBef>
                <a:spcPct val="0"/>
              </a:spcBef>
            </a:pPr>
            <a:r>
              <a:rPr lang="en-US" sz="4540" dirty="0">
                <a:solidFill>
                  <a:srgbClr val="E6760F"/>
                </a:solidFill>
                <a:latin typeface=" exo 2 light"/>
              </a:rPr>
              <a:t>05</a:t>
            </a:r>
          </a:p>
        </p:txBody>
      </p:sp>
      <p:sp>
        <p:nvSpPr>
          <p:cNvPr id="36" name="TextBox 17">
            <a:extLst>
              <a:ext uri="{FF2B5EF4-FFF2-40B4-BE49-F238E27FC236}">
                <a16:creationId xmlns:a16="http://schemas.microsoft.com/office/drawing/2014/main" id="{4556FF78-9E03-4E91-BE1A-E21D4758F01F}"/>
              </a:ext>
            </a:extLst>
          </p:cNvPr>
          <p:cNvSpPr txBox="1"/>
          <p:nvPr/>
        </p:nvSpPr>
        <p:spPr>
          <a:xfrm>
            <a:off x="8645085" y="7278459"/>
            <a:ext cx="962388" cy="734304"/>
          </a:xfrm>
          <a:prstGeom prst="rect">
            <a:avLst/>
          </a:prstGeom>
        </p:spPr>
        <p:txBody>
          <a:bodyPr lIns="0" tIns="0" rIns="0" bIns="0" rtlCol="0" anchor="t">
            <a:spAutoFit/>
          </a:bodyPr>
          <a:lstStyle/>
          <a:p>
            <a:pPr>
              <a:lnSpc>
                <a:spcPts val="6356"/>
              </a:lnSpc>
              <a:spcBef>
                <a:spcPct val="0"/>
              </a:spcBef>
            </a:pPr>
            <a:r>
              <a:rPr lang="en-US" sz="4540" dirty="0">
                <a:solidFill>
                  <a:srgbClr val="E6760F"/>
                </a:solidFill>
                <a:latin typeface=" exo 2 light"/>
              </a:rPr>
              <a:t>06</a:t>
            </a:r>
          </a:p>
        </p:txBody>
      </p:sp>
      <p:sp>
        <p:nvSpPr>
          <p:cNvPr id="37" name="TextBox 17">
            <a:extLst>
              <a:ext uri="{FF2B5EF4-FFF2-40B4-BE49-F238E27FC236}">
                <a16:creationId xmlns:a16="http://schemas.microsoft.com/office/drawing/2014/main" id="{73DCDC07-E1A7-9DB0-E835-407F63F0E816}"/>
              </a:ext>
            </a:extLst>
          </p:cNvPr>
          <p:cNvSpPr txBox="1"/>
          <p:nvPr/>
        </p:nvSpPr>
        <p:spPr>
          <a:xfrm>
            <a:off x="8645085" y="4439687"/>
            <a:ext cx="962388" cy="734304"/>
          </a:xfrm>
          <a:prstGeom prst="rect">
            <a:avLst/>
          </a:prstGeom>
        </p:spPr>
        <p:txBody>
          <a:bodyPr lIns="0" tIns="0" rIns="0" bIns="0" rtlCol="0" anchor="t">
            <a:spAutoFit/>
          </a:bodyPr>
          <a:lstStyle/>
          <a:p>
            <a:pPr>
              <a:lnSpc>
                <a:spcPts val="6356"/>
              </a:lnSpc>
              <a:spcBef>
                <a:spcPct val="0"/>
              </a:spcBef>
            </a:pPr>
            <a:r>
              <a:rPr lang="en-US" sz="4540" dirty="0">
                <a:solidFill>
                  <a:srgbClr val="E6760F"/>
                </a:solidFill>
                <a:latin typeface=" exo 2 light"/>
              </a:rPr>
              <a:t>03</a:t>
            </a:r>
          </a:p>
        </p:txBody>
      </p:sp>
      <p:sp>
        <p:nvSpPr>
          <p:cNvPr id="38" name="TextBox 17">
            <a:extLst>
              <a:ext uri="{FF2B5EF4-FFF2-40B4-BE49-F238E27FC236}">
                <a16:creationId xmlns:a16="http://schemas.microsoft.com/office/drawing/2014/main" id="{86C5EC22-34FC-93DA-8932-327C13D4AAC5}"/>
              </a:ext>
            </a:extLst>
          </p:cNvPr>
          <p:cNvSpPr txBox="1"/>
          <p:nvPr/>
        </p:nvSpPr>
        <p:spPr>
          <a:xfrm>
            <a:off x="8662806" y="2488858"/>
            <a:ext cx="962388" cy="734304"/>
          </a:xfrm>
          <a:prstGeom prst="rect">
            <a:avLst/>
          </a:prstGeom>
        </p:spPr>
        <p:txBody>
          <a:bodyPr lIns="0" tIns="0" rIns="0" bIns="0" rtlCol="0" anchor="t">
            <a:spAutoFit/>
          </a:bodyPr>
          <a:lstStyle/>
          <a:p>
            <a:pPr>
              <a:lnSpc>
                <a:spcPts val="6356"/>
              </a:lnSpc>
              <a:spcBef>
                <a:spcPct val="0"/>
              </a:spcBef>
            </a:pPr>
            <a:r>
              <a:rPr lang="en-US" sz="4540" dirty="0">
                <a:solidFill>
                  <a:srgbClr val="E6760F"/>
                </a:solidFill>
                <a:latin typeface=" exo 2 light"/>
              </a:rPr>
              <a:t>01</a:t>
            </a:r>
          </a:p>
        </p:txBody>
      </p:sp>
      <p:sp>
        <p:nvSpPr>
          <p:cNvPr id="39" name="TextBox 17">
            <a:extLst>
              <a:ext uri="{FF2B5EF4-FFF2-40B4-BE49-F238E27FC236}">
                <a16:creationId xmlns:a16="http://schemas.microsoft.com/office/drawing/2014/main" id="{E638479D-C753-AFB0-921B-332C75A7A668}"/>
              </a:ext>
            </a:extLst>
          </p:cNvPr>
          <p:cNvSpPr txBox="1"/>
          <p:nvPr/>
        </p:nvSpPr>
        <p:spPr>
          <a:xfrm>
            <a:off x="8662806" y="8244974"/>
            <a:ext cx="962388" cy="734304"/>
          </a:xfrm>
          <a:prstGeom prst="rect">
            <a:avLst/>
          </a:prstGeom>
        </p:spPr>
        <p:txBody>
          <a:bodyPr lIns="0" tIns="0" rIns="0" bIns="0" rtlCol="0" anchor="t">
            <a:spAutoFit/>
          </a:bodyPr>
          <a:lstStyle/>
          <a:p>
            <a:pPr>
              <a:lnSpc>
                <a:spcPts val="6356"/>
              </a:lnSpc>
              <a:spcBef>
                <a:spcPct val="0"/>
              </a:spcBef>
            </a:pPr>
            <a:r>
              <a:rPr lang="en-US" sz="4540" dirty="0">
                <a:solidFill>
                  <a:srgbClr val="E6760F"/>
                </a:solidFill>
                <a:latin typeface=" exo 2 light"/>
              </a:rPr>
              <a:t>07</a:t>
            </a:r>
          </a:p>
        </p:txBody>
      </p:sp>
      <p:sp>
        <p:nvSpPr>
          <p:cNvPr id="2" name="TextBox 16">
            <a:extLst>
              <a:ext uri="{FF2B5EF4-FFF2-40B4-BE49-F238E27FC236}">
                <a16:creationId xmlns:a16="http://schemas.microsoft.com/office/drawing/2014/main" id="{4D969116-E65F-70D5-9491-CE0A9F25F53D}"/>
              </a:ext>
            </a:extLst>
          </p:cNvPr>
          <p:cNvSpPr txBox="1"/>
          <p:nvPr/>
        </p:nvSpPr>
        <p:spPr>
          <a:xfrm>
            <a:off x="9607473" y="4497727"/>
            <a:ext cx="7614613" cy="680699"/>
          </a:xfrm>
          <a:prstGeom prst="rect">
            <a:avLst/>
          </a:prstGeom>
        </p:spPr>
        <p:txBody>
          <a:bodyPr wrap="square" lIns="0" tIns="0" rIns="0" bIns="0" rtlCol="0" anchor="t">
            <a:spAutoFit/>
          </a:bodyPr>
          <a:lstStyle/>
          <a:p>
            <a:pPr>
              <a:lnSpc>
                <a:spcPts val="2799"/>
              </a:lnSpc>
              <a:spcBef>
                <a:spcPct val="0"/>
              </a:spcBef>
            </a:pPr>
            <a:r>
              <a:rPr lang="en-US" sz="1999" dirty="0">
                <a:solidFill>
                  <a:schemeClr val="bg1"/>
                </a:solidFill>
                <a:latin typeface=" exo 2 light"/>
              </a:rPr>
              <a:t>When the user click on Sign in button in the sign-up screen the app will direct the user to the Login screen. </a:t>
            </a:r>
          </a:p>
        </p:txBody>
      </p:sp>
      <p:sp>
        <p:nvSpPr>
          <p:cNvPr id="3" name="TextBox 16">
            <a:extLst>
              <a:ext uri="{FF2B5EF4-FFF2-40B4-BE49-F238E27FC236}">
                <a16:creationId xmlns:a16="http://schemas.microsoft.com/office/drawing/2014/main" id="{76832EDE-3248-ADF3-ED45-68561EB973C2}"/>
              </a:ext>
            </a:extLst>
          </p:cNvPr>
          <p:cNvSpPr txBox="1"/>
          <p:nvPr/>
        </p:nvSpPr>
        <p:spPr>
          <a:xfrm>
            <a:off x="9607473" y="5457974"/>
            <a:ext cx="7614612" cy="680699"/>
          </a:xfrm>
          <a:prstGeom prst="rect">
            <a:avLst/>
          </a:prstGeom>
        </p:spPr>
        <p:txBody>
          <a:bodyPr wrap="square" lIns="0" tIns="0" rIns="0" bIns="0" rtlCol="0" anchor="t">
            <a:spAutoFit/>
          </a:bodyPr>
          <a:lstStyle/>
          <a:p>
            <a:pPr>
              <a:lnSpc>
                <a:spcPts val="2799"/>
              </a:lnSpc>
              <a:spcBef>
                <a:spcPct val="0"/>
              </a:spcBef>
            </a:pPr>
            <a:r>
              <a:rPr lang="en-US" sz="1999" dirty="0">
                <a:solidFill>
                  <a:schemeClr val="bg1"/>
                </a:solidFill>
                <a:latin typeface=" exo 2 light"/>
              </a:rPr>
              <a:t>From the  Dashboard user can select bars, pubs, restaurants and the delivery service as they wish by clicking the button with icons.</a:t>
            </a:r>
          </a:p>
        </p:txBody>
      </p:sp>
      <p:sp>
        <p:nvSpPr>
          <p:cNvPr id="4" name="TextBox 16">
            <a:extLst>
              <a:ext uri="{FF2B5EF4-FFF2-40B4-BE49-F238E27FC236}">
                <a16:creationId xmlns:a16="http://schemas.microsoft.com/office/drawing/2014/main" id="{88B72FA2-FF6B-DEBF-0B42-D7143BA448F2}"/>
              </a:ext>
            </a:extLst>
          </p:cNvPr>
          <p:cNvSpPr txBox="1"/>
          <p:nvPr/>
        </p:nvSpPr>
        <p:spPr>
          <a:xfrm>
            <a:off x="9568487" y="7351667"/>
            <a:ext cx="7653597" cy="680699"/>
          </a:xfrm>
          <a:prstGeom prst="rect">
            <a:avLst/>
          </a:prstGeom>
        </p:spPr>
        <p:txBody>
          <a:bodyPr wrap="square" lIns="0" tIns="0" rIns="0" bIns="0" rtlCol="0" anchor="t">
            <a:spAutoFit/>
          </a:bodyPr>
          <a:lstStyle/>
          <a:p>
            <a:pPr>
              <a:lnSpc>
                <a:spcPts val="2799"/>
              </a:lnSpc>
              <a:spcBef>
                <a:spcPct val="0"/>
              </a:spcBef>
            </a:pPr>
            <a:r>
              <a:rPr lang="en-US" sz="1999" dirty="0">
                <a:solidFill>
                  <a:schemeClr val="bg1"/>
                </a:solidFill>
                <a:latin typeface=" exo 2 light"/>
              </a:rPr>
              <a:t>In the Locate screen the user can simply click on a suggestion or a spot through the map and it opens in the view screen. </a:t>
            </a:r>
          </a:p>
        </p:txBody>
      </p:sp>
      <p:sp>
        <p:nvSpPr>
          <p:cNvPr id="15" name="TextBox 16">
            <a:extLst>
              <a:ext uri="{FF2B5EF4-FFF2-40B4-BE49-F238E27FC236}">
                <a16:creationId xmlns:a16="http://schemas.microsoft.com/office/drawing/2014/main" id="{465F252F-BBA4-F594-91A2-970332B1A778}"/>
              </a:ext>
            </a:extLst>
          </p:cNvPr>
          <p:cNvSpPr txBox="1"/>
          <p:nvPr/>
        </p:nvSpPr>
        <p:spPr>
          <a:xfrm>
            <a:off x="9596841" y="6407011"/>
            <a:ext cx="7625244" cy="680699"/>
          </a:xfrm>
          <a:prstGeom prst="rect">
            <a:avLst/>
          </a:prstGeom>
        </p:spPr>
        <p:txBody>
          <a:bodyPr wrap="square" lIns="0" tIns="0" rIns="0" bIns="0" rtlCol="0" anchor="t">
            <a:spAutoFit/>
          </a:bodyPr>
          <a:lstStyle/>
          <a:p>
            <a:pPr>
              <a:lnSpc>
                <a:spcPts val="2799"/>
              </a:lnSpc>
              <a:spcBef>
                <a:spcPct val="0"/>
              </a:spcBef>
            </a:pPr>
            <a:r>
              <a:rPr lang="en-US" sz="1999" dirty="0">
                <a:solidFill>
                  <a:schemeClr val="bg1"/>
                </a:solidFill>
                <a:latin typeface=" exo 2 light"/>
              </a:rPr>
              <a:t>Each screen includes a bottom navigation panel where the user can access all five screens as they wish. </a:t>
            </a:r>
          </a:p>
        </p:txBody>
      </p:sp>
      <p:sp>
        <p:nvSpPr>
          <p:cNvPr id="18" name="TextBox 17">
            <a:extLst>
              <a:ext uri="{FF2B5EF4-FFF2-40B4-BE49-F238E27FC236}">
                <a16:creationId xmlns:a16="http://schemas.microsoft.com/office/drawing/2014/main" id="{B8094298-FF8A-6F30-1E0F-95927175689F}"/>
              </a:ext>
            </a:extLst>
          </p:cNvPr>
          <p:cNvSpPr txBox="1"/>
          <p:nvPr/>
        </p:nvSpPr>
        <p:spPr>
          <a:xfrm>
            <a:off x="8662806" y="9132871"/>
            <a:ext cx="962388" cy="734304"/>
          </a:xfrm>
          <a:prstGeom prst="rect">
            <a:avLst/>
          </a:prstGeom>
        </p:spPr>
        <p:txBody>
          <a:bodyPr lIns="0" tIns="0" rIns="0" bIns="0" rtlCol="0" anchor="t">
            <a:spAutoFit/>
          </a:bodyPr>
          <a:lstStyle/>
          <a:p>
            <a:pPr>
              <a:lnSpc>
                <a:spcPts val="6356"/>
              </a:lnSpc>
              <a:spcBef>
                <a:spcPct val="0"/>
              </a:spcBef>
            </a:pPr>
            <a:r>
              <a:rPr lang="en-US" sz="4540" dirty="0">
                <a:solidFill>
                  <a:srgbClr val="E6760F"/>
                </a:solidFill>
                <a:latin typeface=" exo 2 light"/>
              </a:rPr>
              <a:t>08</a:t>
            </a:r>
          </a:p>
        </p:txBody>
      </p:sp>
      <p:sp>
        <p:nvSpPr>
          <p:cNvPr id="21" name="TextBox 16">
            <a:extLst>
              <a:ext uri="{FF2B5EF4-FFF2-40B4-BE49-F238E27FC236}">
                <a16:creationId xmlns:a16="http://schemas.microsoft.com/office/drawing/2014/main" id="{9FA9A771-3A38-D7C6-C63D-C039604442D3}"/>
              </a:ext>
            </a:extLst>
          </p:cNvPr>
          <p:cNvSpPr txBox="1"/>
          <p:nvPr/>
        </p:nvSpPr>
        <p:spPr>
          <a:xfrm>
            <a:off x="9596841" y="8296323"/>
            <a:ext cx="8081559" cy="680699"/>
          </a:xfrm>
          <a:prstGeom prst="rect">
            <a:avLst/>
          </a:prstGeom>
        </p:spPr>
        <p:txBody>
          <a:bodyPr wrap="square" lIns="0" tIns="0" rIns="0" bIns="0" rtlCol="0" anchor="t">
            <a:spAutoFit/>
          </a:bodyPr>
          <a:lstStyle/>
          <a:p>
            <a:pPr>
              <a:lnSpc>
                <a:spcPts val="2799"/>
              </a:lnSpc>
              <a:spcBef>
                <a:spcPct val="0"/>
              </a:spcBef>
            </a:pPr>
            <a:r>
              <a:rPr lang="en-US" sz="1999" dirty="0">
                <a:solidFill>
                  <a:schemeClr val="bg1"/>
                </a:solidFill>
                <a:latin typeface=" exo 2 light"/>
              </a:rPr>
              <a:t>When the User click on a delivery partner through the delivery screen it opens the delivery app or the delivery service in a separate screen.</a:t>
            </a:r>
          </a:p>
        </p:txBody>
      </p:sp>
      <p:sp>
        <p:nvSpPr>
          <p:cNvPr id="22" name="TextBox 16">
            <a:extLst>
              <a:ext uri="{FF2B5EF4-FFF2-40B4-BE49-F238E27FC236}">
                <a16:creationId xmlns:a16="http://schemas.microsoft.com/office/drawing/2014/main" id="{753E5DA2-E70D-CA64-D862-7152F44739F8}"/>
              </a:ext>
            </a:extLst>
          </p:cNvPr>
          <p:cNvSpPr txBox="1"/>
          <p:nvPr/>
        </p:nvSpPr>
        <p:spPr>
          <a:xfrm>
            <a:off x="9596841" y="9159673"/>
            <a:ext cx="8081559" cy="680699"/>
          </a:xfrm>
          <a:prstGeom prst="rect">
            <a:avLst/>
          </a:prstGeom>
        </p:spPr>
        <p:txBody>
          <a:bodyPr wrap="square" lIns="0" tIns="0" rIns="0" bIns="0" rtlCol="0" anchor="t">
            <a:spAutoFit/>
          </a:bodyPr>
          <a:lstStyle/>
          <a:p>
            <a:pPr>
              <a:lnSpc>
                <a:spcPts val="2799"/>
              </a:lnSpc>
              <a:spcBef>
                <a:spcPct val="0"/>
              </a:spcBef>
            </a:pPr>
            <a:r>
              <a:rPr lang="en-US" sz="1999" dirty="0">
                <a:solidFill>
                  <a:schemeClr val="bg1"/>
                </a:solidFill>
                <a:latin typeface=" exo 2 light"/>
              </a:rPr>
              <a:t>When the App loads it displays a splash screen for the user for like two seconds.</a:t>
            </a:r>
          </a:p>
        </p:txBody>
      </p:sp>
      <p:pic>
        <p:nvPicPr>
          <p:cNvPr id="24" name="Picture 23">
            <a:extLst>
              <a:ext uri="{FF2B5EF4-FFF2-40B4-BE49-F238E27FC236}">
                <a16:creationId xmlns:a16="http://schemas.microsoft.com/office/drawing/2014/main" id="{2BF9DA9E-AAF5-F66F-56D5-AF0833293440}"/>
              </a:ext>
            </a:extLst>
          </p:cNvPr>
          <p:cNvPicPr>
            <a:picLocks noChangeAspect="1"/>
          </p:cNvPicPr>
          <p:nvPr/>
        </p:nvPicPr>
        <p:blipFill>
          <a:blip r:embed="rId5"/>
          <a:stretch>
            <a:fillRect/>
          </a:stretch>
        </p:blipFill>
        <p:spPr>
          <a:xfrm>
            <a:off x="415696" y="688930"/>
            <a:ext cx="2057400" cy="4572000"/>
          </a:xfrm>
          <a:prstGeom prst="rect">
            <a:avLst/>
          </a:prstGeom>
        </p:spPr>
      </p:pic>
      <p:pic>
        <p:nvPicPr>
          <p:cNvPr id="26" name="Picture 25">
            <a:extLst>
              <a:ext uri="{FF2B5EF4-FFF2-40B4-BE49-F238E27FC236}">
                <a16:creationId xmlns:a16="http://schemas.microsoft.com/office/drawing/2014/main" id="{3698FDA1-468C-CFD9-CC15-55C4465CF332}"/>
              </a:ext>
            </a:extLst>
          </p:cNvPr>
          <p:cNvPicPr>
            <a:picLocks noChangeAspect="1"/>
          </p:cNvPicPr>
          <p:nvPr/>
        </p:nvPicPr>
        <p:blipFill>
          <a:blip r:embed="rId6"/>
          <a:stretch>
            <a:fillRect/>
          </a:stretch>
        </p:blipFill>
        <p:spPr>
          <a:xfrm>
            <a:off x="3214229" y="5700291"/>
            <a:ext cx="2057400" cy="4572000"/>
          </a:xfrm>
          <a:prstGeom prst="rect">
            <a:avLst/>
          </a:prstGeom>
        </p:spPr>
      </p:pic>
      <p:pic>
        <p:nvPicPr>
          <p:cNvPr id="5" name="Picture 7">
            <a:extLst>
              <a:ext uri="{FF2B5EF4-FFF2-40B4-BE49-F238E27FC236}">
                <a16:creationId xmlns:a16="http://schemas.microsoft.com/office/drawing/2014/main" id="{E2739665-54D6-9666-CE73-4B89DF4B6A1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12038625">
            <a:off x="12952202" y="-3222333"/>
            <a:ext cx="7315200" cy="4059936"/>
          </a:xfrm>
          <a:prstGeom prst="rect">
            <a:avLst/>
          </a:prstGeom>
        </p:spPr>
      </p:pic>
      <p:pic>
        <p:nvPicPr>
          <p:cNvPr id="6" name="Picture 4">
            <a:extLst>
              <a:ext uri="{FF2B5EF4-FFF2-40B4-BE49-F238E27FC236}">
                <a16:creationId xmlns:a16="http://schemas.microsoft.com/office/drawing/2014/main" id="{7BA1B5E2-56D2-60C9-01AA-07236D5DC64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870085">
            <a:off x="-788452" y="9459728"/>
            <a:ext cx="4661954" cy="2587384"/>
          </a:xfrm>
          <a:prstGeom prst="rect">
            <a:avLst/>
          </a:prstGeom>
        </p:spPr>
      </p:pic>
    </p:spTree>
  </p:cSld>
  <p:clrMapOvr>
    <a:masterClrMapping/>
  </p:clrMapOvr>
  <p:transition spd="slow">
    <p:cover/>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91818"/>
        </a:solidFill>
        <a:effectLst/>
      </p:bgPr>
    </p:bg>
    <p:spTree>
      <p:nvGrpSpPr>
        <p:cNvPr id="1" name=""/>
        <p:cNvGrpSpPr/>
        <p:nvPr/>
      </p:nvGrpSpPr>
      <p:grpSpPr>
        <a:xfrm>
          <a:off x="0" y="0"/>
          <a:ext cx="0" cy="0"/>
          <a:chOff x="0" y="0"/>
          <a:chExt cx="0" cy="0"/>
        </a:xfrm>
      </p:grpSpPr>
      <p:grpSp>
        <p:nvGrpSpPr>
          <p:cNvPr id="5" name="Group 5"/>
          <p:cNvGrpSpPr/>
          <p:nvPr/>
        </p:nvGrpSpPr>
        <p:grpSpPr>
          <a:xfrm>
            <a:off x="751280" y="1822411"/>
            <a:ext cx="203098" cy="203098"/>
            <a:chOff x="0" y="0"/>
            <a:chExt cx="6350000" cy="6350000"/>
          </a:xfrm>
        </p:grpSpPr>
        <p:sp>
          <p:nvSpPr>
            <p:cNvPr id="6" name="Freeform 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sp>
        <p:nvSpPr>
          <p:cNvPr id="7" name="TextBox 7"/>
          <p:cNvSpPr txBox="1"/>
          <p:nvPr/>
        </p:nvSpPr>
        <p:spPr>
          <a:xfrm>
            <a:off x="1330367" y="1720296"/>
            <a:ext cx="8301467" cy="1261820"/>
          </a:xfrm>
          <a:prstGeom prst="rect">
            <a:avLst/>
          </a:prstGeom>
        </p:spPr>
        <p:txBody>
          <a:bodyPr wrap="square" lIns="0" tIns="0" rIns="0" bIns="0" rtlCol="0" anchor="t">
            <a:spAutoFit/>
          </a:bodyPr>
          <a:lstStyle/>
          <a:p>
            <a:pPr>
              <a:lnSpc>
                <a:spcPts val="3395"/>
              </a:lnSpc>
              <a:spcBef>
                <a:spcPct val="0"/>
              </a:spcBef>
            </a:pPr>
            <a:r>
              <a:rPr lang="en-US" sz="2400" b="1" dirty="0">
                <a:solidFill>
                  <a:srgbClr val="FFFFFF"/>
                </a:solidFill>
                <a:latin typeface=" exo 2 light"/>
              </a:rPr>
              <a:t>Discovering Spots : </a:t>
            </a:r>
            <a:r>
              <a:rPr lang="en-US" sz="2400" dirty="0">
                <a:solidFill>
                  <a:srgbClr val="FFFFFF"/>
                </a:solidFill>
                <a:latin typeface=" exo 2 light"/>
              </a:rPr>
              <a:t>Users can easily explore various bars, pubs, and restaurants in their area through the app's search function. Filters can be used as well</a:t>
            </a:r>
          </a:p>
        </p:txBody>
      </p:sp>
      <p:pic>
        <p:nvPicPr>
          <p:cNvPr id="16" name="Picture 16"/>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919630" y="6983016"/>
            <a:ext cx="2057400" cy="2057400"/>
          </a:xfrm>
          <a:prstGeom prst="rect">
            <a:avLst/>
          </a:prstGeom>
        </p:spPr>
      </p:pic>
      <p:sp>
        <p:nvSpPr>
          <p:cNvPr id="17" name="TextBox 17"/>
          <p:cNvSpPr txBox="1"/>
          <p:nvPr/>
        </p:nvSpPr>
        <p:spPr>
          <a:xfrm>
            <a:off x="5445931" y="265995"/>
            <a:ext cx="8964288" cy="980589"/>
          </a:xfrm>
          <a:prstGeom prst="rect">
            <a:avLst/>
          </a:prstGeom>
        </p:spPr>
        <p:txBody>
          <a:bodyPr lIns="0" tIns="0" rIns="0" bIns="0" rtlCol="0" anchor="t">
            <a:spAutoFit/>
          </a:bodyPr>
          <a:lstStyle/>
          <a:p>
            <a:pPr>
              <a:lnSpc>
                <a:spcPts val="8400"/>
              </a:lnSpc>
              <a:spcBef>
                <a:spcPct val="0"/>
              </a:spcBef>
            </a:pPr>
            <a:r>
              <a:rPr lang="en-US" sz="6600" dirty="0">
                <a:solidFill>
                  <a:srgbClr val="FFFFFF"/>
                </a:solidFill>
                <a:latin typeface=" exo 2 light"/>
              </a:rPr>
              <a:t>User </a:t>
            </a:r>
            <a:r>
              <a:rPr lang="en-US" sz="6600" dirty="0">
                <a:solidFill>
                  <a:schemeClr val="accent6">
                    <a:lumMod val="75000"/>
                  </a:schemeClr>
                </a:solidFill>
                <a:latin typeface=" exo 2 light"/>
              </a:rPr>
              <a:t>Interaction</a:t>
            </a:r>
            <a:r>
              <a:rPr lang="en-US" sz="6600" dirty="0">
                <a:solidFill>
                  <a:srgbClr val="FFFFFF"/>
                </a:solidFill>
                <a:latin typeface=" exo 2 light"/>
              </a:rPr>
              <a:t> </a:t>
            </a:r>
          </a:p>
        </p:txBody>
      </p:sp>
      <p:grpSp>
        <p:nvGrpSpPr>
          <p:cNvPr id="20" name="Group 10">
            <a:extLst>
              <a:ext uri="{FF2B5EF4-FFF2-40B4-BE49-F238E27FC236}">
                <a16:creationId xmlns:a16="http://schemas.microsoft.com/office/drawing/2014/main" id="{34D4B07D-343C-8694-DABB-A103F396216C}"/>
              </a:ext>
            </a:extLst>
          </p:cNvPr>
          <p:cNvGrpSpPr>
            <a:grpSpLocks noChangeAspect="1"/>
          </p:cNvGrpSpPr>
          <p:nvPr/>
        </p:nvGrpSpPr>
        <p:grpSpPr>
          <a:xfrm>
            <a:off x="11789984" y="1741664"/>
            <a:ext cx="4721320" cy="6964522"/>
            <a:chOff x="0" y="0"/>
            <a:chExt cx="3406097" cy="5245100"/>
          </a:xfrm>
        </p:grpSpPr>
        <p:sp>
          <p:nvSpPr>
            <p:cNvPr id="21" name="Freeform 11">
              <a:extLst>
                <a:ext uri="{FF2B5EF4-FFF2-40B4-BE49-F238E27FC236}">
                  <a16:creationId xmlns:a16="http://schemas.microsoft.com/office/drawing/2014/main" id="{7B5CC036-DF73-85E7-8ED7-70DE18466B78}"/>
                </a:ext>
              </a:extLst>
            </p:cNvPr>
            <p:cNvSpPr/>
            <p:nvPr/>
          </p:nvSpPr>
          <p:spPr>
            <a:xfrm>
              <a:off x="53297" y="0"/>
              <a:ext cx="3352800" cy="5219700"/>
            </a:xfrm>
            <a:custGeom>
              <a:avLst/>
              <a:gdLst/>
              <a:ahLst/>
              <a:cxnLst/>
              <a:rect l="l" t="t" r="r" b="b"/>
              <a:pathLst>
                <a:path w="3352800" h="5219700">
                  <a:moveTo>
                    <a:pt x="3352800" y="5143500"/>
                  </a:moveTo>
                  <a:cubicBezTo>
                    <a:pt x="3352800" y="5143500"/>
                    <a:pt x="3302000" y="5143500"/>
                    <a:pt x="3263900" y="5130800"/>
                  </a:cubicBezTo>
                  <a:cubicBezTo>
                    <a:pt x="3225800" y="5118100"/>
                    <a:pt x="3136900" y="5143500"/>
                    <a:pt x="3136900" y="5143500"/>
                  </a:cubicBezTo>
                  <a:lnTo>
                    <a:pt x="3009900" y="5156200"/>
                  </a:lnTo>
                  <a:cubicBezTo>
                    <a:pt x="2984500" y="5168900"/>
                    <a:pt x="2895600" y="5130800"/>
                    <a:pt x="2895600" y="5130800"/>
                  </a:cubicBezTo>
                  <a:cubicBezTo>
                    <a:pt x="2819400" y="5118100"/>
                    <a:pt x="2819400" y="5080000"/>
                    <a:pt x="2819400" y="5080000"/>
                  </a:cubicBezTo>
                  <a:cubicBezTo>
                    <a:pt x="2781300" y="5003800"/>
                    <a:pt x="2705100" y="5003800"/>
                    <a:pt x="2705100" y="5003800"/>
                  </a:cubicBezTo>
                  <a:lnTo>
                    <a:pt x="2603500" y="4965700"/>
                  </a:lnTo>
                  <a:cubicBezTo>
                    <a:pt x="2552700" y="4927600"/>
                    <a:pt x="2527300" y="4927600"/>
                    <a:pt x="2527300" y="4927600"/>
                  </a:cubicBezTo>
                  <a:cubicBezTo>
                    <a:pt x="2451100" y="4914900"/>
                    <a:pt x="2349500" y="4965700"/>
                    <a:pt x="2349500" y="4965700"/>
                  </a:cubicBezTo>
                  <a:cubicBezTo>
                    <a:pt x="2311400" y="4978400"/>
                    <a:pt x="2209800" y="4965700"/>
                    <a:pt x="2209800" y="4965700"/>
                  </a:cubicBezTo>
                  <a:cubicBezTo>
                    <a:pt x="2108200" y="4953000"/>
                    <a:pt x="1993900" y="5067300"/>
                    <a:pt x="1993900" y="5067300"/>
                  </a:cubicBezTo>
                  <a:lnTo>
                    <a:pt x="1828800" y="5156200"/>
                  </a:lnTo>
                  <a:cubicBezTo>
                    <a:pt x="1790700" y="5181600"/>
                    <a:pt x="1727200" y="5168900"/>
                    <a:pt x="1727200" y="5168900"/>
                  </a:cubicBezTo>
                  <a:cubicBezTo>
                    <a:pt x="1663700" y="5168900"/>
                    <a:pt x="1587500" y="5194300"/>
                    <a:pt x="1587500" y="5194300"/>
                  </a:cubicBezTo>
                  <a:lnTo>
                    <a:pt x="1371600" y="5219700"/>
                  </a:lnTo>
                  <a:cubicBezTo>
                    <a:pt x="1371600" y="5219700"/>
                    <a:pt x="1257300" y="5207000"/>
                    <a:pt x="1244600" y="5194300"/>
                  </a:cubicBezTo>
                  <a:cubicBezTo>
                    <a:pt x="1231900" y="5181600"/>
                    <a:pt x="1168400" y="5194300"/>
                    <a:pt x="1168400" y="5194300"/>
                  </a:cubicBezTo>
                  <a:lnTo>
                    <a:pt x="1066800" y="5181600"/>
                  </a:lnTo>
                  <a:lnTo>
                    <a:pt x="1016000" y="5143500"/>
                  </a:lnTo>
                  <a:lnTo>
                    <a:pt x="876300" y="5080000"/>
                  </a:lnTo>
                  <a:lnTo>
                    <a:pt x="673100" y="5041900"/>
                  </a:lnTo>
                  <a:lnTo>
                    <a:pt x="571500" y="5029200"/>
                  </a:lnTo>
                  <a:lnTo>
                    <a:pt x="431800" y="5016500"/>
                  </a:lnTo>
                  <a:lnTo>
                    <a:pt x="393700" y="4978400"/>
                  </a:lnTo>
                  <a:lnTo>
                    <a:pt x="317500" y="4965700"/>
                  </a:lnTo>
                  <a:lnTo>
                    <a:pt x="177800" y="4914900"/>
                  </a:lnTo>
                  <a:lnTo>
                    <a:pt x="88900" y="4876800"/>
                  </a:lnTo>
                  <a:lnTo>
                    <a:pt x="0" y="4787900"/>
                  </a:lnTo>
                  <a:lnTo>
                    <a:pt x="0" y="101600"/>
                  </a:lnTo>
                  <a:lnTo>
                    <a:pt x="76200" y="127000"/>
                  </a:lnTo>
                  <a:cubicBezTo>
                    <a:pt x="76200" y="127000"/>
                    <a:pt x="152400" y="152400"/>
                    <a:pt x="177800" y="152400"/>
                  </a:cubicBezTo>
                  <a:cubicBezTo>
                    <a:pt x="203200" y="152400"/>
                    <a:pt x="317500" y="114300"/>
                    <a:pt x="317500" y="114300"/>
                  </a:cubicBezTo>
                  <a:cubicBezTo>
                    <a:pt x="368300" y="88900"/>
                    <a:pt x="419100" y="76200"/>
                    <a:pt x="419100" y="76200"/>
                  </a:cubicBezTo>
                  <a:lnTo>
                    <a:pt x="609600" y="63500"/>
                  </a:lnTo>
                  <a:cubicBezTo>
                    <a:pt x="635000" y="50800"/>
                    <a:pt x="723900" y="38100"/>
                    <a:pt x="723900" y="38100"/>
                  </a:cubicBezTo>
                  <a:lnTo>
                    <a:pt x="889000" y="25400"/>
                  </a:lnTo>
                  <a:cubicBezTo>
                    <a:pt x="990600" y="0"/>
                    <a:pt x="1168400" y="88900"/>
                    <a:pt x="1168400" y="88900"/>
                  </a:cubicBezTo>
                  <a:cubicBezTo>
                    <a:pt x="1257300" y="139700"/>
                    <a:pt x="1308100" y="139700"/>
                    <a:pt x="1333500" y="127000"/>
                  </a:cubicBezTo>
                  <a:cubicBezTo>
                    <a:pt x="1358900" y="114300"/>
                    <a:pt x="1473200" y="127000"/>
                    <a:pt x="1511300" y="139700"/>
                  </a:cubicBezTo>
                  <a:cubicBezTo>
                    <a:pt x="1549400" y="152400"/>
                    <a:pt x="1676400" y="127000"/>
                    <a:pt x="1714500" y="114300"/>
                  </a:cubicBezTo>
                  <a:cubicBezTo>
                    <a:pt x="1752600" y="101600"/>
                    <a:pt x="1841500" y="127000"/>
                    <a:pt x="1841500" y="127000"/>
                  </a:cubicBezTo>
                  <a:lnTo>
                    <a:pt x="1930400" y="165100"/>
                  </a:lnTo>
                  <a:cubicBezTo>
                    <a:pt x="1943100" y="190500"/>
                    <a:pt x="2120900" y="203200"/>
                    <a:pt x="2120900" y="203200"/>
                  </a:cubicBezTo>
                  <a:cubicBezTo>
                    <a:pt x="2159000" y="228600"/>
                    <a:pt x="2247900" y="203200"/>
                    <a:pt x="2247900" y="203200"/>
                  </a:cubicBezTo>
                  <a:cubicBezTo>
                    <a:pt x="2374900" y="228600"/>
                    <a:pt x="2438400" y="215900"/>
                    <a:pt x="2501900" y="177800"/>
                  </a:cubicBezTo>
                  <a:cubicBezTo>
                    <a:pt x="2565400" y="139700"/>
                    <a:pt x="2667000" y="177800"/>
                    <a:pt x="2667000" y="177800"/>
                  </a:cubicBezTo>
                  <a:cubicBezTo>
                    <a:pt x="2667000" y="177800"/>
                    <a:pt x="2743200" y="190500"/>
                    <a:pt x="2844800" y="190500"/>
                  </a:cubicBezTo>
                  <a:cubicBezTo>
                    <a:pt x="2946400" y="190500"/>
                    <a:pt x="3022600" y="241300"/>
                    <a:pt x="3035300" y="254000"/>
                  </a:cubicBezTo>
                  <a:cubicBezTo>
                    <a:pt x="3048000" y="266700"/>
                    <a:pt x="3111500" y="241300"/>
                    <a:pt x="3124200" y="241300"/>
                  </a:cubicBezTo>
                  <a:cubicBezTo>
                    <a:pt x="3136900" y="241300"/>
                    <a:pt x="3200400" y="254000"/>
                    <a:pt x="3238500" y="241300"/>
                  </a:cubicBezTo>
                  <a:cubicBezTo>
                    <a:pt x="3276600" y="228600"/>
                    <a:pt x="3352800" y="241300"/>
                    <a:pt x="3352800" y="241300"/>
                  </a:cubicBezTo>
                  <a:lnTo>
                    <a:pt x="3352800" y="5143500"/>
                  </a:lnTo>
                  <a:close/>
                </a:path>
              </a:pathLst>
            </a:custGeom>
            <a:blipFill>
              <a:blip r:embed="rId5"/>
              <a:stretch>
                <a:fillRect l="-1654" r="-1654"/>
              </a:stretch>
            </a:blipFill>
          </p:spPr>
        </p:sp>
        <p:sp>
          <p:nvSpPr>
            <p:cNvPr id="22" name="Freeform 12">
              <a:extLst>
                <a:ext uri="{FF2B5EF4-FFF2-40B4-BE49-F238E27FC236}">
                  <a16:creationId xmlns:a16="http://schemas.microsoft.com/office/drawing/2014/main" id="{AB8D45DD-29D8-D04C-331A-AE0F4628999C}"/>
                </a:ext>
              </a:extLst>
            </p:cNvPr>
            <p:cNvSpPr/>
            <p:nvPr/>
          </p:nvSpPr>
          <p:spPr>
            <a:xfrm>
              <a:off x="0" y="0"/>
              <a:ext cx="3352800" cy="292100"/>
            </a:xfrm>
            <a:custGeom>
              <a:avLst/>
              <a:gdLst/>
              <a:ahLst/>
              <a:cxnLst/>
              <a:rect l="l" t="t" r="r" b="b"/>
              <a:pathLst>
                <a:path w="3352800" h="292100">
                  <a:moveTo>
                    <a:pt x="3352800" y="292100"/>
                  </a:moveTo>
                  <a:lnTo>
                    <a:pt x="0" y="292100"/>
                  </a:lnTo>
                  <a:lnTo>
                    <a:pt x="0" y="0"/>
                  </a:lnTo>
                  <a:lnTo>
                    <a:pt x="3352800" y="0"/>
                  </a:lnTo>
                  <a:lnTo>
                    <a:pt x="3352800" y="292100"/>
                  </a:lnTo>
                  <a:close/>
                </a:path>
              </a:pathLst>
            </a:custGeom>
            <a:blipFill>
              <a:blip r:embed="rId6"/>
              <a:stretch>
                <a:fillRect t="-7825" b="-70087"/>
              </a:stretch>
            </a:blipFill>
          </p:spPr>
        </p:sp>
        <p:sp>
          <p:nvSpPr>
            <p:cNvPr id="23" name="Freeform 13">
              <a:extLst>
                <a:ext uri="{FF2B5EF4-FFF2-40B4-BE49-F238E27FC236}">
                  <a16:creationId xmlns:a16="http://schemas.microsoft.com/office/drawing/2014/main" id="{D21D2D24-ED21-F422-CDB6-25B2AB1CB92E}"/>
                </a:ext>
              </a:extLst>
            </p:cNvPr>
            <p:cNvSpPr/>
            <p:nvPr/>
          </p:nvSpPr>
          <p:spPr>
            <a:xfrm>
              <a:off x="0" y="4775200"/>
              <a:ext cx="3365500" cy="469900"/>
            </a:xfrm>
            <a:custGeom>
              <a:avLst/>
              <a:gdLst/>
              <a:ahLst/>
              <a:cxnLst/>
              <a:rect l="l" t="t" r="r" b="b"/>
              <a:pathLst>
                <a:path w="3365500" h="469900">
                  <a:moveTo>
                    <a:pt x="3365500" y="469900"/>
                  </a:moveTo>
                  <a:lnTo>
                    <a:pt x="0" y="469900"/>
                  </a:lnTo>
                  <a:lnTo>
                    <a:pt x="0" y="0"/>
                  </a:lnTo>
                  <a:lnTo>
                    <a:pt x="3365500" y="0"/>
                  </a:lnTo>
                  <a:lnTo>
                    <a:pt x="3365500" y="469900"/>
                  </a:lnTo>
                  <a:close/>
                </a:path>
              </a:pathLst>
            </a:custGeom>
            <a:blipFill>
              <a:blip r:embed="rId7"/>
              <a:stretch>
                <a:fillRect t="-137943" b="-27056"/>
              </a:stretch>
            </a:blipFill>
          </p:spPr>
        </p:sp>
      </p:grpSp>
      <p:pic>
        <p:nvPicPr>
          <p:cNvPr id="2" name="Picture 7">
            <a:extLst>
              <a:ext uri="{FF2B5EF4-FFF2-40B4-BE49-F238E27FC236}">
                <a16:creationId xmlns:a16="http://schemas.microsoft.com/office/drawing/2014/main" id="{289B8356-234D-F942-963F-E0D0D1C6A93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rot="12038625">
            <a:off x="12952202" y="-3222333"/>
            <a:ext cx="7315200" cy="4059936"/>
          </a:xfrm>
          <a:prstGeom prst="rect">
            <a:avLst/>
          </a:prstGeom>
        </p:spPr>
      </p:pic>
      <p:pic>
        <p:nvPicPr>
          <p:cNvPr id="3" name="Picture 4">
            <a:extLst>
              <a:ext uri="{FF2B5EF4-FFF2-40B4-BE49-F238E27FC236}">
                <a16:creationId xmlns:a16="http://schemas.microsoft.com/office/drawing/2014/main" id="{8DFF682A-FCE7-97CC-846B-39FA1164090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rot="870085">
            <a:off x="-788452" y="9459728"/>
            <a:ext cx="4661954" cy="2587384"/>
          </a:xfrm>
          <a:prstGeom prst="rect">
            <a:avLst/>
          </a:prstGeom>
        </p:spPr>
      </p:pic>
      <p:grpSp>
        <p:nvGrpSpPr>
          <p:cNvPr id="4" name="Group 5">
            <a:extLst>
              <a:ext uri="{FF2B5EF4-FFF2-40B4-BE49-F238E27FC236}">
                <a16:creationId xmlns:a16="http://schemas.microsoft.com/office/drawing/2014/main" id="{2D9CCC99-9E26-E5E1-D53F-36D85519C6BA}"/>
              </a:ext>
            </a:extLst>
          </p:cNvPr>
          <p:cNvGrpSpPr/>
          <p:nvPr/>
        </p:nvGrpSpPr>
        <p:grpSpPr>
          <a:xfrm>
            <a:off x="850396" y="7729279"/>
            <a:ext cx="203098" cy="203098"/>
            <a:chOff x="0" y="0"/>
            <a:chExt cx="6350000" cy="6350000"/>
          </a:xfrm>
        </p:grpSpPr>
        <p:sp>
          <p:nvSpPr>
            <p:cNvPr id="11" name="Freeform 6">
              <a:extLst>
                <a:ext uri="{FF2B5EF4-FFF2-40B4-BE49-F238E27FC236}">
                  <a16:creationId xmlns:a16="http://schemas.microsoft.com/office/drawing/2014/main" id="{E696A355-1406-6271-2C97-F1689CDD732E}"/>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grpSp>
        <p:nvGrpSpPr>
          <p:cNvPr id="12" name="Group 5">
            <a:extLst>
              <a:ext uri="{FF2B5EF4-FFF2-40B4-BE49-F238E27FC236}">
                <a16:creationId xmlns:a16="http://schemas.microsoft.com/office/drawing/2014/main" id="{80FAB535-EAD5-632F-A1BD-235965B6303B}"/>
              </a:ext>
            </a:extLst>
          </p:cNvPr>
          <p:cNvGrpSpPr/>
          <p:nvPr/>
        </p:nvGrpSpPr>
        <p:grpSpPr>
          <a:xfrm>
            <a:off x="748847" y="5883308"/>
            <a:ext cx="203098" cy="203098"/>
            <a:chOff x="0" y="0"/>
            <a:chExt cx="6350000" cy="6350000"/>
          </a:xfrm>
        </p:grpSpPr>
        <p:sp>
          <p:nvSpPr>
            <p:cNvPr id="13" name="Freeform 6">
              <a:extLst>
                <a:ext uri="{FF2B5EF4-FFF2-40B4-BE49-F238E27FC236}">
                  <a16:creationId xmlns:a16="http://schemas.microsoft.com/office/drawing/2014/main" id="{69E5CB68-5DC6-D302-E462-7C4B2644B20A}"/>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grpSp>
        <p:nvGrpSpPr>
          <p:cNvPr id="14" name="Group 5">
            <a:extLst>
              <a:ext uri="{FF2B5EF4-FFF2-40B4-BE49-F238E27FC236}">
                <a16:creationId xmlns:a16="http://schemas.microsoft.com/office/drawing/2014/main" id="{A5200F10-878C-EED5-052D-7FFA76BDD9E4}"/>
              </a:ext>
            </a:extLst>
          </p:cNvPr>
          <p:cNvGrpSpPr/>
          <p:nvPr/>
        </p:nvGrpSpPr>
        <p:grpSpPr>
          <a:xfrm>
            <a:off x="748847" y="4464928"/>
            <a:ext cx="203098" cy="203098"/>
            <a:chOff x="0" y="0"/>
            <a:chExt cx="6350000" cy="6350000"/>
          </a:xfrm>
        </p:grpSpPr>
        <p:sp>
          <p:nvSpPr>
            <p:cNvPr id="15" name="Freeform 6">
              <a:extLst>
                <a:ext uri="{FF2B5EF4-FFF2-40B4-BE49-F238E27FC236}">
                  <a16:creationId xmlns:a16="http://schemas.microsoft.com/office/drawing/2014/main" id="{091A9126-9FCC-D6AA-8D9A-9466CA7252A5}"/>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grpSp>
        <p:nvGrpSpPr>
          <p:cNvPr id="18" name="Group 5">
            <a:extLst>
              <a:ext uri="{FF2B5EF4-FFF2-40B4-BE49-F238E27FC236}">
                <a16:creationId xmlns:a16="http://schemas.microsoft.com/office/drawing/2014/main" id="{57E42E38-F0E8-304A-56FB-A002466D5578}"/>
              </a:ext>
            </a:extLst>
          </p:cNvPr>
          <p:cNvGrpSpPr/>
          <p:nvPr/>
        </p:nvGrpSpPr>
        <p:grpSpPr>
          <a:xfrm>
            <a:off x="749300" y="3397306"/>
            <a:ext cx="203098" cy="203098"/>
            <a:chOff x="0" y="0"/>
            <a:chExt cx="6350000" cy="6350000"/>
          </a:xfrm>
        </p:grpSpPr>
        <p:sp>
          <p:nvSpPr>
            <p:cNvPr id="19" name="Freeform 6">
              <a:extLst>
                <a:ext uri="{FF2B5EF4-FFF2-40B4-BE49-F238E27FC236}">
                  <a16:creationId xmlns:a16="http://schemas.microsoft.com/office/drawing/2014/main" id="{131AC3AF-406E-98F1-74E2-087CCA08477D}"/>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sp>
        <p:nvSpPr>
          <p:cNvPr id="24" name="TextBox 10">
            <a:extLst>
              <a:ext uri="{FF2B5EF4-FFF2-40B4-BE49-F238E27FC236}">
                <a16:creationId xmlns:a16="http://schemas.microsoft.com/office/drawing/2014/main" id="{01D1F673-5EB8-2654-C838-3783A71742E7}"/>
              </a:ext>
            </a:extLst>
          </p:cNvPr>
          <p:cNvSpPr txBox="1"/>
          <p:nvPr/>
        </p:nvSpPr>
        <p:spPr>
          <a:xfrm>
            <a:off x="1330367" y="3312095"/>
            <a:ext cx="8301467" cy="836255"/>
          </a:xfrm>
          <a:prstGeom prst="rect">
            <a:avLst/>
          </a:prstGeom>
        </p:spPr>
        <p:txBody>
          <a:bodyPr wrap="square" lIns="0" tIns="0" rIns="0" bIns="0" rtlCol="0" anchor="t">
            <a:spAutoFit/>
          </a:bodyPr>
          <a:lstStyle/>
          <a:p>
            <a:pPr>
              <a:lnSpc>
                <a:spcPts val="3395"/>
              </a:lnSpc>
              <a:spcBef>
                <a:spcPct val="0"/>
              </a:spcBef>
            </a:pPr>
            <a:r>
              <a:rPr lang="en-US" sz="2400" b="1" dirty="0">
                <a:solidFill>
                  <a:srgbClr val="FFFFFF"/>
                </a:solidFill>
                <a:latin typeface=" exo 2 light"/>
              </a:rPr>
              <a:t>Placing Orders for Delivery : </a:t>
            </a:r>
            <a:r>
              <a:rPr lang="en-US" sz="2400" dirty="0">
                <a:solidFill>
                  <a:srgbClr val="FFFFFF"/>
                </a:solidFill>
                <a:latin typeface=" exo 2 light"/>
              </a:rPr>
              <a:t>Users can conveniently place orders for food and drinks through the app. </a:t>
            </a:r>
          </a:p>
        </p:txBody>
      </p:sp>
      <p:sp>
        <p:nvSpPr>
          <p:cNvPr id="25" name="TextBox 10">
            <a:extLst>
              <a:ext uri="{FF2B5EF4-FFF2-40B4-BE49-F238E27FC236}">
                <a16:creationId xmlns:a16="http://schemas.microsoft.com/office/drawing/2014/main" id="{A31BEC61-DADB-A5AE-738F-2246140137A5}"/>
              </a:ext>
            </a:extLst>
          </p:cNvPr>
          <p:cNvSpPr txBox="1"/>
          <p:nvPr/>
        </p:nvSpPr>
        <p:spPr>
          <a:xfrm>
            <a:off x="1330367" y="4356030"/>
            <a:ext cx="8301467" cy="1262461"/>
          </a:xfrm>
          <a:prstGeom prst="rect">
            <a:avLst/>
          </a:prstGeom>
        </p:spPr>
        <p:txBody>
          <a:bodyPr wrap="square" lIns="0" tIns="0" rIns="0" bIns="0" rtlCol="0" anchor="t">
            <a:spAutoFit/>
          </a:bodyPr>
          <a:lstStyle/>
          <a:p>
            <a:pPr>
              <a:lnSpc>
                <a:spcPts val="3395"/>
              </a:lnSpc>
              <a:spcBef>
                <a:spcPct val="0"/>
              </a:spcBef>
            </a:pPr>
            <a:r>
              <a:rPr lang="en-US" sz="2425" b="1" dirty="0">
                <a:solidFill>
                  <a:srgbClr val="FFFFFF"/>
                </a:solidFill>
                <a:latin typeface=" exo 2 light"/>
              </a:rPr>
              <a:t>Locating Nearby Spots : </a:t>
            </a:r>
            <a:r>
              <a:rPr lang="en-US" sz="2425" dirty="0">
                <a:solidFill>
                  <a:srgbClr val="FFFFFF"/>
                </a:solidFill>
                <a:latin typeface=" exo 2 light"/>
              </a:rPr>
              <a:t>Users can rely on the app's accurate location services to easily locate nearby bars, pubs, and restaurants. </a:t>
            </a:r>
          </a:p>
        </p:txBody>
      </p:sp>
      <p:sp>
        <p:nvSpPr>
          <p:cNvPr id="26" name="TextBox 10">
            <a:extLst>
              <a:ext uri="{FF2B5EF4-FFF2-40B4-BE49-F238E27FC236}">
                <a16:creationId xmlns:a16="http://schemas.microsoft.com/office/drawing/2014/main" id="{692E9BC1-540B-2A62-D480-9FC5DBD9B9CD}"/>
              </a:ext>
            </a:extLst>
          </p:cNvPr>
          <p:cNvSpPr txBox="1"/>
          <p:nvPr/>
        </p:nvSpPr>
        <p:spPr>
          <a:xfrm>
            <a:off x="1330368" y="5788118"/>
            <a:ext cx="8301467" cy="1698478"/>
          </a:xfrm>
          <a:prstGeom prst="rect">
            <a:avLst/>
          </a:prstGeom>
        </p:spPr>
        <p:txBody>
          <a:bodyPr wrap="square" lIns="0" tIns="0" rIns="0" bIns="0" rtlCol="0" anchor="t">
            <a:spAutoFit/>
          </a:bodyPr>
          <a:lstStyle/>
          <a:p>
            <a:pPr>
              <a:lnSpc>
                <a:spcPts val="3395"/>
              </a:lnSpc>
              <a:spcBef>
                <a:spcPct val="0"/>
              </a:spcBef>
            </a:pPr>
            <a:r>
              <a:rPr lang="en-US" sz="2425" b="1" dirty="0">
                <a:solidFill>
                  <a:srgbClr val="FFFFFF"/>
                </a:solidFill>
                <a:latin typeface=" exo 2 light"/>
              </a:rPr>
              <a:t>Personalization : </a:t>
            </a:r>
            <a:r>
              <a:rPr lang="en-US" sz="2425" dirty="0">
                <a:solidFill>
                  <a:srgbClr val="FFFFFF"/>
                </a:solidFill>
                <a:latin typeface=" exo 2 light"/>
              </a:rPr>
              <a:t>The app allows users to create personalized profiles to save their favorite spots, track their order history, and receive tailored recommendations based on their preferences and interests. </a:t>
            </a:r>
          </a:p>
        </p:txBody>
      </p:sp>
      <p:sp>
        <p:nvSpPr>
          <p:cNvPr id="27" name="TextBox 10">
            <a:extLst>
              <a:ext uri="{FF2B5EF4-FFF2-40B4-BE49-F238E27FC236}">
                <a16:creationId xmlns:a16="http://schemas.microsoft.com/office/drawing/2014/main" id="{A34F56D3-C852-F191-15A0-3A1A1EDBC227}"/>
              </a:ext>
            </a:extLst>
          </p:cNvPr>
          <p:cNvSpPr txBox="1"/>
          <p:nvPr/>
        </p:nvSpPr>
        <p:spPr>
          <a:xfrm>
            <a:off x="1349419" y="7689694"/>
            <a:ext cx="8301467" cy="1262461"/>
          </a:xfrm>
          <a:prstGeom prst="rect">
            <a:avLst/>
          </a:prstGeom>
        </p:spPr>
        <p:txBody>
          <a:bodyPr wrap="square" lIns="0" tIns="0" rIns="0" bIns="0" rtlCol="0" anchor="t">
            <a:spAutoFit/>
          </a:bodyPr>
          <a:lstStyle/>
          <a:p>
            <a:pPr>
              <a:lnSpc>
                <a:spcPts val="3395"/>
              </a:lnSpc>
              <a:spcBef>
                <a:spcPct val="0"/>
              </a:spcBef>
            </a:pPr>
            <a:r>
              <a:rPr lang="en-US" sz="2425" b="1" dirty="0">
                <a:solidFill>
                  <a:srgbClr val="FFFFFF"/>
                </a:solidFill>
                <a:latin typeface=" exo 2 light"/>
              </a:rPr>
              <a:t>User-Friendly Interface : </a:t>
            </a:r>
            <a:r>
              <a:rPr lang="en-US" sz="2425" dirty="0">
                <a:solidFill>
                  <a:srgbClr val="FFFFFF"/>
                </a:solidFill>
                <a:latin typeface=" exo 2 light"/>
              </a:rPr>
              <a:t>The application has a clean and clear user experience that allows users to easily explore and interact with its features. </a:t>
            </a:r>
          </a:p>
        </p:txBody>
      </p:sp>
    </p:spTree>
  </p:cSld>
  <p:clrMapOvr>
    <a:masterClrMapping/>
  </p:clrMapOvr>
  <p:transition spd="slow">
    <p:cover/>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91818"/>
        </a:solidFill>
        <a:effectLst/>
      </p:bgPr>
    </p:bg>
    <p:spTree>
      <p:nvGrpSpPr>
        <p:cNvPr id="1" name=""/>
        <p:cNvGrpSpPr/>
        <p:nvPr/>
      </p:nvGrpSpPr>
      <p:grpSpPr>
        <a:xfrm>
          <a:off x="0" y="0"/>
          <a:ext cx="0" cy="0"/>
          <a:chOff x="0" y="0"/>
          <a:chExt cx="0" cy="0"/>
        </a:xfrm>
      </p:grpSpPr>
      <p:sp>
        <p:nvSpPr>
          <p:cNvPr id="27" name="TextBox 27"/>
          <p:cNvSpPr txBox="1"/>
          <p:nvPr/>
        </p:nvSpPr>
        <p:spPr>
          <a:xfrm>
            <a:off x="322727" y="0"/>
            <a:ext cx="14249400" cy="980589"/>
          </a:xfrm>
          <a:prstGeom prst="rect">
            <a:avLst/>
          </a:prstGeom>
        </p:spPr>
        <p:txBody>
          <a:bodyPr wrap="square" lIns="0" tIns="0" rIns="0" bIns="0" rtlCol="0" anchor="t">
            <a:spAutoFit/>
          </a:bodyPr>
          <a:lstStyle/>
          <a:p>
            <a:pPr algn="ctr">
              <a:lnSpc>
                <a:spcPts val="8400"/>
              </a:lnSpc>
              <a:spcBef>
                <a:spcPct val="0"/>
              </a:spcBef>
            </a:pPr>
            <a:r>
              <a:rPr lang="en-US" sz="5400" dirty="0">
                <a:solidFill>
                  <a:srgbClr val="FFFFFF"/>
                </a:solidFill>
                <a:latin typeface=" exo 2 light"/>
              </a:rPr>
              <a:t>Different Approaches Taken in</a:t>
            </a:r>
          </a:p>
        </p:txBody>
      </p:sp>
      <p:sp>
        <p:nvSpPr>
          <p:cNvPr id="28" name="TextBox 28"/>
          <p:cNvSpPr txBox="1"/>
          <p:nvPr/>
        </p:nvSpPr>
        <p:spPr>
          <a:xfrm>
            <a:off x="1169932" y="791385"/>
            <a:ext cx="16230600" cy="980589"/>
          </a:xfrm>
          <a:prstGeom prst="rect">
            <a:avLst/>
          </a:prstGeom>
        </p:spPr>
        <p:txBody>
          <a:bodyPr wrap="square" lIns="0" tIns="0" rIns="0" bIns="0" rtlCol="0" anchor="t">
            <a:spAutoFit/>
          </a:bodyPr>
          <a:lstStyle/>
          <a:p>
            <a:pPr algn="ctr">
              <a:lnSpc>
                <a:spcPts val="8400"/>
              </a:lnSpc>
              <a:spcBef>
                <a:spcPct val="0"/>
              </a:spcBef>
            </a:pPr>
            <a:r>
              <a:rPr lang="en-US" sz="5400" dirty="0">
                <a:solidFill>
                  <a:srgbClr val="E6760F"/>
                </a:solidFill>
                <a:latin typeface=" exo 2 light"/>
              </a:rPr>
              <a:t>Modern Mobile App Development</a:t>
            </a:r>
          </a:p>
        </p:txBody>
      </p:sp>
      <p:pic>
        <p:nvPicPr>
          <p:cNvPr id="31" name="Picture 31"/>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0923" y="-1028700"/>
            <a:ext cx="2057400" cy="2057400"/>
          </a:xfrm>
          <a:prstGeom prst="rect">
            <a:avLst/>
          </a:prstGeom>
        </p:spPr>
      </p:pic>
      <p:pic>
        <p:nvPicPr>
          <p:cNvPr id="32" name="Picture 32"/>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7400532" y="9164753"/>
            <a:ext cx="2057400" cy="2057400"/>
          </a:xfrm>
          <a:prstGeom prst="rect">
            <a:avLst/>
          </a:prstGeom>
        </p:spPr>
      </p:pic>
      <p:pic>
        <p:nvPicPr>
          <p:cNvPr id="58" name="Picture 57">
            <a:extLst>
              <a:ext uri="{FF2B5EF4-FFF2-40B4-BE49-F238E27FC236}">
                <a16:creationId xmlns:a16="http://schemas.microsoft.com/office/drawing/2014/main" id="{7785A18E-266A-6485-FF67-8DC6752AA50C}"/>
              </a:ext>
            </a:extLst>
          </p:cNvPr>
          <p:cNvPicPr>
            <a:picLocks noChangeAspect="1"/>
          </p:cNvPicPr>
          <p:nvPr/>
        </p:nvPicPr>
        <p:blipFill>
          <a:blip r:embed="rId5"/>
          <a:stretch>
            <a:fillRect/>
          </a:stretch>
        </p:blipFill>
        <p:spPr>
          <a:xfrm>
            <a:off x="1169932" y="322221"/>
            <a:ext cx="1316736" cy="1316736"/>
          </a:xfrm>
          <a:prstGeom prst="rect">
            <a:avLst/>
          </a:prstGeom>
        </p:spPr>
      </p:pic>
      <p:pic>
        <p:nvPicPr>
          <p:cNvPr id="3" name="Picture 7">
            <a:extLst>
              <a:ext uri="{FF2B5EF4-FFF2-40B4-BE49-F238E27FC236}">
                <a16:creationId xmlns:a16="http://schemas.microsoft.com/office/drawing/2014/main" id="{838F20E7-6328-789A-47B9-45A27B334E2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12038625">
            <a:off x="12952202" y="-3222333"/>
            <a:ext cx="7315200" cy="4059936"/>
          </a:xfrm>
          <a:prstGeom prst="rect">
            <a:avLst/>
          </a:prstGeom>
        </p:spPr>
      </p:pic>
      <p:pic>
        <p:nvPicPr>
          <p:cNvPr id="4" name="Picture 3">
            <a:extLst>
              <a:ext uri="{FF2B5EF4-FFF2-40B4-BE49-F238E27FC236}">
                <a16:creationId xmlns:a16="http://schemas.microsoft.com/office/drawing/2014/main" id="{092AA8E9-A011-4E60-27AE-6C98222AF3E1}"/>
              </a:ext>
            </a:extLst>
          </p:cNvPr>
          <p:cNvPicPr>
            <a:picLocks noChangeAspect="1"/>
          </p:cNvPicPr>
          <p:nvPr/>
        </p:nvPicPr>
        <p:blipFill>
          <a:blip r:embed="rId8"/>
          <a:stretch>
            <a:fillRect/>
          </a:stretch>
        </p:blipFill>
        <p:spPr>
          <a:xfrm flipV="1">
            <a:off x="14920035" y="322221"/>
            <a:ext cx="1316736" cy="1316736"/>
          </a:xfrm>
          <a:prstGeom prst="rect">
            <a:avLst/>
          </a:prstGeom>
        </p:spPr>
      </p:pic>
      <p:pic>
        <p:nvPicPr>
          <p:cNvPr id="5" name="Picture 4">
            <a:extLst>
              <a:ext uri="{FF2B5EF4-FFF2-40B4-BE49-F238E27FC236}">
                <a16:creationId xmlns:a16="http://schemas.microsoft.com/office/drawing/2014/main" id="{E5F32834-662A-86CD-0A95-DF39EFD6E2A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870085">
            <a:off x="-788452" y="9459728"/>
            <a:ext cx="4661954" cy="2587384"/>
          </a:xfrm>
          <a:prstGeom prst="rect">
            <a:avLst/>
          </a:prstGeom>
        </p:spPr>
      </p:pic>
      <p:graphicFrame>
        <p:nvGraphicFramePr>
          <p:cNvPr id="6" name="Table 5">
            <a:extLst>
              <a:ext uri="{FF2B5EF4-FFF2-40B4-BE49-F238E27FC236}">
                <a16:creationId xmlns:a16="http://schemas.microsoft.com/office/drawing/2014/main" id="{12E51BD9-1006-3960-004B-CA00ADCD455A}"/>
              </a:ext>
            </a:extLst>
          </p:cNvPr>
          <p:cNvGraphicFramePr>
            <a:graphicFrameLocks noGrp="1"/>
          </p:cNvGraphicFramePr>
          <p:nvPr>
            <p:extLst>
              <p:ext uri="{D42A27DB-BD31-4B8C-83A1-F6EECF244321}">
                <p14:modId xmlns:p14="http://schemas.microsoft.com/office/powerpoint/2010/main" val="2344459111"/>
              </p:ext>
            </p:extLst>
          </p:nvPr>
        </p:nvGraphicFramePr>
        <p:xfrm>
          <a:off x="704850" y="2038956"/>
          <a:ext cx="16878300" cy="7774300"/>
        </p:xfrm>
        <a:graphic>
          <a:graphicData uri="http://schemas.openxmlformats.org/drawingml/2006/table">
            <a:tbl>
              <a:tblPr firstRow="1" firstCol="1" bandRow="1">
                <a:effectLst>
                  <a:outerShdw blurRad="63500" sx="102000" sy="102000" algn="ctr" rotWithShape="0">
                    <a:prstClr val="black">
                      <a:alpha val="40000"/>
                    </a:prstClr>
                  </a:outerShdw>
                </a:effectLst>
                <a:tableStyleId>{93296810-A885-4BE3-A3E7-6D5BEEA58F35}</a:tableStyleId>
              </a:tblPr>
              <a:tblGrid>
                <a:gridCol w="2952750">
                  <a:extLst>
                    <a:ext uri="{9D8B030D-6E8A-4147-A177-3AD203B41FA5}">
                      <a16:colId xmlns:a16="http://schemas.microsoft.com/office/drawing/2014/main" val="3787651554"/>
                    </a:ext>
                  </a:extLst>
                </a:gridCol>
                <a:gridCol w="6705600">
                  <a:extLst>
                    <a:ext uri="{9D8B030D-6E8A-4147-A177-3AD203B41FA5}">
                      <a16:colId xmlns:a16="http://schemas.microsoft.com/office/drawing/2014/main" val="771934525"/>
                    </a:ext>
                  </a:extLst>
                </a:gridCol>
                <a:gridCol w="7219950">
                  <a:extLst>
                    <a:ext uri="{9D8B030D-6E8A-4147-A177-3AD203B41FA5}">
                      <a16:colId xmlns:a16="http://schemas.microsoft.com/office/drawing/2014/main" val="1986511010"/>
                    </a:ext>
                  </a:extLst>
                </a:gridCol>
              </a:tblGrid>
              <a:tr h="601594">
                <a:tc>
                  <a:txBody>
                    <a:bodyPr/>
                    <a:lstStyle/>
                    <a:p>
                      <a:pPr marL="0" marR="0">
                        <a:lnSpc>
                          <a:spcPct val="107000"/>
                        </a:lnSpc>
                        <a:spcBef>
                          <a:spcPts val="0"/>
                        </a:spcBef>
                        <a:spcAft>
                          <a:spcPts val="0"/>
                        </a:spcAft>
                      </a:pPr>
                      <a:r>
                        <a:rPr lang="en-US" sz="2000" dirty="0">
                          <a:effectLst/>
                          <a:latin typeface=" exo 2 light"/>
                        </a:rPr>
                        <a:t> </a:t>
                      </a:r>
                      <a:endParaRPr lang="en-US" sz="2000" dirty="0">
                        <a:effectLst/>
                        <a:latin typeface=" exo 2 light"/>
                        <a:ea typeface="Calibri" panose="020F0502020204030204" pitchFamily="34"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38100" cmpd="sng">
                      <a:noFill/>
                    </a:lnB>
                    <a:lnTlToBr w="12700" cmpd="sng">
                      <a:noFill/>
                      <a:prstDash val="solid"/>
                    </a:lnTlToBr>
                    <a:lnBlToTr w="12700" cmpd="sng">
                      <a:noFill/>
                      <a:prstDash val="solid"/>
                    </a:lnBlToTr>
                    <a:solidFill>
                      <a:srgbClr val="191818"/>
                    </a:solidFill>
                  </a:tcPr>
                </a:tc>
                <a:tc>
                  <a:txBody>
                    <a:bodyPr/>
                    <a:lstStyle/>
                    <a:p>
                      <a:pPr marL="0" marR="0" algn="ctr">
                        <a:lnSpc>
                          <a:spcPct val="107000"/>
                        </a:lnSpc>
                        <a:spcBef>
                          <a:spcPts val="0"/>
                        </a:spcBef>
                        <a:spcAft>
                          <a:spcPts val="0"/>
                        </a:spcAft>
                      </a:pPr>
                      <a:r>
                        <a:rPr lang="en-US" sz="3600" b="0" dirty="0">
                          <a:solidFill>
                            <a:schemeClr val="tx1"/>
                          </a:solidFill>
                          <a:effectLst/>
                          <a:latin typeface=" exo 2 light"/>
                        </a:rPr>
                        <a:t>Native Apps </a:t>
                      </a:r>
                    </a:p>
                  </a:txBody>
                  <a:tcPr marL="68580" marR="68580" marT="0" marB="0">
                    <a:lnL w="12700" cmpd="sng">
                      <a:noFill/>
                    </a:lnL>
                    <a:lnR w="12700" cmpd="sng">
                      <a:noFill/>
                    </a:lnR>
                    <a:lnT w="12700" cap="flat" cmpd="sng" algn="ctr">
                      <a:noFill/>
                      <a:prstDash val="solid"/>
                      <a:round/>
                      <a:headEnd type="none" w="med" len="med"/>
                      <a:tailEnd type="none" w="med" len="med"/>
                    </a:lnT>
                    <a:lnB w="381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7000"/>
                        </a:lnSpc>
                        <a:spcBef>
                          <a:spcPts val="0"/>
                        </a:spcBef>
                        <a:spcAft>
                          <a:spcPts val="0"/>
                        </a:spcAft>
                        <a:buClrTx/>
                        <a:buSzTx/>
                        <a:buFontTx/>
                        <a:buNone/>
                        <a:tabLst/>
                        <a:defRPr/>
                      </a:pPr>
                      <a:r>
                        <a:rPr lang="en-US" sz="3600" b="0" dirty="0">
                          <a:solidFill>
                            <a:schemeClr val="tx1"/>
                          </a:solidFill>
                          <a:effectLst/>
                          <a:latin typeface=" exo 2 light"/>
                        </a:rPr>
                        <a:t>Progressive Web Apps</a:t>
                      </a:r>
                      <a:endParaRPr lang="en-US" sz="3600" b="0" dirty="0">
                        <a:solidFill>
                          <a:schemeClr val="tx1"/>
                        </a:solidFill>
                        <a:effectLst/>
                        <a:latin typeface=" exo 2 light"/>
                        <a:ea typeface="Calibri" panose="020F0502020204030204" pitchFamily="34" charset="0"/>
                        <a:cs typeface="Times New Roman" panose="02020603050405020304" pitchFamily="18" charset="0"/>
                      </a:endParaRPr>
                    </a:p>
                  </a:txBody>
                  <a:tcPr marL="68580" marR="68580" marT="0" marB="0">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mpd="sng">
                      <a:noFill/>
                    </a:lnB>
                    <a:lnTlToBr w="12700" cmpd="sng">
                      <a:noFill/>
                      <a:prstDash val="solid"/>
                    </a:lnTlToBr>
                    <a:lnBlToTr w="12700" cmpd="sng">
                      <a:noFill/>
                      <a:prstDash val="solid"/>
                    </a:lnBlToTr>
                  </a:tcPr>
                </a:tc>
                <a:extLst>
                  <a:ext uri="{0D108BD9-81ED-4DB2-BD59-A6C34878D82A}">
                    <a16:rowId xmlns:a16="http://schemas.microsoft.com/office/drawing/2014/main" val="8821708"/>
                  </a:ext>
                </a:extLst>
              </a:tr>
              <a:tr h="2282198">
                <a:tc>
                  <a:txBody>
                    <a:bodyPr/>
                    <a:lstStyle/>
                    <a:p>
                      <a:pPr marL="0" marR="0">
                        <a:lnSpc>
                          <a:spcPct val="107000"/>
                        </a:lnSpc>
                        <a:spcBef>
                          <a:spcPts val="0"/>
                        </a:spcBef>
                        <a:spcAft>
                          <a:spcPts val="0"/>
                        </a:spcAft>
                      </a:pPr>
                      <a:endParaRPr lang="en-US" sz="3200" b="0" dirty="0">
                        <a:solidFill>
                          <a:schemeClr val="tx1"/>
                        </a:solidFill>
                        <a:effectLst/>
                        <a:latin typeface=" exo 2 light"/>
                      </a:endParaRPr>
                    </a:p>
                    <a:p>
                      <a:pPr marL="0" marR="0">
                        <a:lnSpc>
                          <a:spcPct val="107000"/>
                        </a:lnSpc>
                        <a:spcBef>
                          <a:spcPts val="0"/>
                        </a:spcBef>
                        <a:spcAft>
                          <a:spcPts val="0"/>
                        </a:spcAft>
                      </a:pPr>
                      <a:r>
                        <a:rPr lang="en-US" sz="3200" b="0" dirty="0">
                          <a:solidFill>
                            <a:schemeClr val="tx1"/>
                          </a:solidFill>
                          <a:effectLst/>
                          <a:latin typeface=" exo 2 light"/>
                        </a:rPr>
                        <a:t>Definition</a:t>
                      </a:r>
                      <a:endParaRPr lang="en-US" sz="3200" b="0" dirty="0">
                        <a:solidFill>
                          <a:schemeClr val="tx1"/>
                        </a:solidFill>
                        <a:effectLst/>
                        <a:latin typeface=" exo 2 light"/>
                        <a:ea typeface="Calibri" panose="020F0502020204030204" pitchFamily="34"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342900" marR="0" indent="-342900">
                        <a:lnSpc>
                          <a:spcPct val="107000"/>
                        </a:lnSpc>
                        <a:spcBef>
                          <a:spcPts val="0"/>
                        </a:spcBef>
                        <a:spcAft>
                          <a:spcPts val="0"/>
                        </a:spcAft>
                        <a:buFont typeface="Arial" panose="020B0604020202020204" pitchFamily="34" charset="0"/>
                        <a:buChar char="•"/>
                      </a:pPr>
                      <a:endParaRPr lang="en-US" sz="2000" b="0" i="0" kern="1200" dirty="0">
                        <a:solidFill>
                          <a:schemeClr val="dk1"/>
                        </a:solidFill>
                        <a:effectLst/>
                        <a:latin typeface=" exo 2 light"/>
                        <a:ea typeface="+mn-ea"/>
                        <a:cs typeface="+mn-cs"/>
                      </a:endParaRPr>
                    </a:p>
                    <a:p>
                      <a:pPr marL="342900" marR="0" lvl="0" indent="-3429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lang="en-US" sz="2000" b="0" i="0" kern="1200" dirty="0">
                          <a:solidFill>
                            <a:schemeClr val="dk1"/>
                          </a:solidFill>
                          <a:effectLst/>
                          <a:latin typeface=" exo 2 light"/>
                          <a:ea typeface="+mn-ea"/>
                          <a:cs typeface="+mn-cs"/>
                        </a:rPr>
                        <a:t>Native apps are custom built to run on specific devices and operating systems.</a:t>
                      </a:r>
                      <a:r>
                        <a:rPr lang="en-US" sz="2000" dirty="0">
                          <a:latin typeface=" exo 2 light"/>
                        </a:rPr>
                        <a:t> (DiCesare, 2023)</a:t>
                      </a:r>
                      <a:endParaRPr lang="en-US" sz="2000" b="0" i="0" kern="1200" dirty="0">
                        <a:solidFill>
                          <a:schemeClr val="dk1"/>
                        </a:solidFill>
                        <a:effectLst/>
                        <a:latin typeface=" exo 2 light"/>
                        <a:ea typeface="+mn-ea"/>
                        <a:cs typeface="+mn-cs"/>
                      </a:endParaRPr>
                    </a:p>
                    <a:p>
                      <a:pPr marL="0" marR="0" indent="0">
                        <a:lnSpc>
                          <a:spcPct val="107000"/>
                        </a:lnSpc>
                        <a:spcBef>
                          <a:spcPts val="0"/>
                        </a:spcBef>
                        <a:spcAft>
                          <a:spcPts val="0"/>
                        </a:spcAft>
                        <a:buFont typeface="Arial" panose="020B0604020202020204" pitchFamily="34" charset="0"/>
                        <a:buNone/>
                      </a:pPr>
                      <a:endParaRPr lang="en-US" sz="2000" b="0" i="0" kern="1200" dirty="0">
                        <a:solidFill>
                          <a:schemeClr val="dk1"/>
                        </a:solidFill>
                        <a:effectLst/>
                        <a:latin typeface=" exo 2 light"/>
                        <a:ea typeface="+mn-ea"/>
                        <a:cs typeface="+mn-cs"/>
                      </a:endParaRPr>
                    </a:p>
                    <a:p>
                      <a:pPr marL="342900" marR="0" indent="-342900">
                        <a:lnSpc>
                          <a:spcPct val="107000"/>
                        </a:lnSpc>
                        <a:spcBef>
                          <a:spcPts val="0"/>
                        </a:spcBef>
                        <a:spcAft>
                          <a:spcPts val="0"/>
                        </a:spcAft>
                        <a:buFont typeface="Arial" panose="020B0604020202020204" pitchFamily="34" charset="0"/>
                        <a:buChar char="•"/>
                      </a:pPr>
                      <a:r>
                        <a:rPr lang="en-US" sz="2000" b="0" i="0" kern="1200" dirty="0">
                          <a:solidFill>
                            <a:schemeClr val="dk1"/>
                          </a:solidFill>
                          <a:effectLst/>
                          <a:latin typeface=" exo 2 light"/>
                          <a:ea typeface="+mn-ea"/>
                          <a:cs typeface="+mn-cs"/>
                        </a:rPr>
                        <a:t>These are the apps that are downloaded from an app store or marketplace</a:t>
                      </a:r>
                      <a:r>
                        <a:rPr lang="en-US" sz="2000" dirty="0">
                          <a:effectLst/>
                          <a:latin typeface=" exo 2 light"/>
                        </a:rPr>
                        <a:t>.</a:t>
                      </a:r>
                      <a:r>
                        <a:rPr lang="en-US" sz="2000" dirty="0">
                          <a:latin typeface=" exo 2 light"/>
                        </a:rPr>
                        <a:t> (DiCesare, 2023)</a:t>
                      </a:r>
                    </a:p>
                    <a:p>
                      <a:pPr marL="0" marR="0" indent="0">
                        <a:lnSpc>
                          <a:spcPct val="107000"/>
                        </a:lnSpc>
                        <a:spcBef>
                          <a:spcPts val="0"/>
                        </a:spcBef>
                        <a:spcAft>
                          <a:spcPts val="0"/>
                        </a:spcAft>
                        <a:buFont typeface="Arial" panose="020B0604020202020204" pitchFamily="34" charset="0"/>
                        <a:buNone/>
                      </a:pPr>
                      <a:endParaRPr lang="en-US" sz="2000" dirty="0">
                        <a:effectLst/>
                        <a:latin typeface=" exo 2 light"/>
                      </a:endParaRPr>
                    </a:p>
                  </a:txBody>
                  <a:tcPr marL="68580" marR="68580" marT="0" marB="0">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342900" marR="0" lvl="0" indent="-3429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endParaRPr lang="en-US" sz="2000" b="0" i="0" kern="1200" dirty="0">
                        <a:solidFill>
                          <a:schemeClr val="dk1"/>
                        </a:solidFill>
                        <a:effectLst/>
                        <a:latin typeface=" exo 2 light"/>
                        <a:ea typeface="+mn-ea"/>
                        <a:cs typeface="+mn-cs"/>
                      </a:endParaRPr>
                    </a:p>
                    <a:p>
                      <a:pPr marL="342900" marR="0" lvl="0" indent="-3429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lang="en-US" sz="2000" b="0" i="0" kern="1200" dirty="0">
                          <a:solidFill>
                            <a:schemeClr val="dk1"/>
                          </a:solidFill>
                          <a:effectLst/>
                          <a:latin typeface=" exo 2 light"/>
                          <a:ea typeface="+mn-ea"/>
                          <a:cs typeface="+mn-cs"/>
                        </a:rPr>
                        <a:t>PWAs are web-based apps with native app characteristics such as push notifications and a totally natural appearance and feel..</a:t>
                      </a:r>
                      <a:r>
                        <a:rPr lang="en-US" sz="2000" dirty="0">
                          <a:latin typeface=" exo 2 light"/>
                        </a:rPr>
                        <a:t> (DiCesare, 2023)</a:t>
                      </a: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endParaRPr lang="en-US" sz="2000" dirty="0">
                        <a:effectLst/>
                        <a:latin typeface=" exo 2 light"/>
                      </a:endParaRPr>
                    </a:p>
                    <a:p>
                      <a:pPr marL="342900" marR="0" lvl="0" indent="-3429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lang="en-US" sz="2000" b="0" i="0" kern="1200" dirty="0">
                          <a:solidFill>
                            <a:schemeClr val="dk1"/>
                          </a:solidFill>
                          <a:effectLst/>
                          <a:latin typeface=" exo 2 light"/>
                          <a:ea typeface="+mn-ea"/>
                          <a:cs typeface="+mn-cs"/>
                        </a:rPr>
                        <a:t>PWAs can run offline and be installed on a device. These apps are available in the Google and Microsoft app stores. </a:t>
                      </a:r>
                      <a:r>
                        <a:rPr lang="en-US" sz="2000" dirty="0">
                          <a:latin typeface=" exo 2 light"/>
                        </a:rPr>
                        <a:t>(DiCesare, 2023)</a:t>
                      </a: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endParaRPr lang="en-US" sz="2000" dirty="0">
                        <a:effectLst/>
                        <a:latin typeface=" exo 2 light"/>
                      </a:endParaRPr>
                    </a:p>
                  </a:txBody>
                  <a:tcPr marL="68580" marR="68580" marT="0" marB="0">
                    <a:lnL w="12700" cmpd="sng">
                      <a:noFill/>
                    </a:lnL>
                    <a:lnR w="12700" cap="flat" cmpd="sng" algn="ctr">
                      <a:no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40731565"/>
                  </a:ext>
                </a:extLst>
              </a:tr>
              <a:tr h="2111732">
                <a:tc>
                  <a:txBody>
                    <a:bodyPr/>
                    <a:lstStyle/>
                    <a:p>
                      <a:pPr marL="0" marR="0">
                        <a:lnSpc>
                          <a:spcPct val="107000"/>
                        </a:lnSpc>
                        <a:spcBef>
                          <a:spcPts val="0"/>
                        </a:spcBef>
                        <a:spcAft>
                          <a:spcPts val="0"/>
                        </a:spcAft>
                      </a:pPr>
                      <a:r>
                        <a:rPr lang="en-US" sz="3200" b="0" dirty="0">
                          <a:solidFill>
                            <a:schemeClr val="tx1"/>
                          </a:solidFill>
                          <a:effectLst/>
                          <a:latin typeface=" exo 2 light"/>
                        </a:rPr>
                        <a:t>Advantages</a:t>
                      </a:r>
                      <a:endParaRPr lang="en-US" sz="3200" b="0" dirty="0">
                        <a:solidFill>
                          <a:schemeClr val="tx1"/>
                        </a:solidFill>
                        <a:effectLst/>
                        <a:latin typeface=" exo 2 light"/>
                        <a:ea typeface="Calibri" panose="020F0502020204030204" pitchFamily="34"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285750" indent="-285750" fontAlgn="base">
                        <a:buFont typeface="Arial" panose="020B0604020202020204" pitchFamily="34" charset="0"/>
                        <a:buChar char="•"/>
                      </a:pPr>
                      <a:r>
                        <a:rPr lang="en-US" sz="2000" b="0" i="0" kern="1200" dirty="0">
                          <a:solidFill>
                            <a:schemeClr val="dk1"/>
                          </a:solidFill>
                          <a:effectLst/>
                          <a:latin typeface=" exo 2 light"/>
                          <a:ea typeface="+mn-ea"/>
                          <a:cs typeface="+mn-cs"/>
                        </a:rPr>
                        <a:t>Offers the best performance and user experience. </a:t>
                      </a:r>
                      <a:r>
                        <a:rPr lang="en-US" sz="2000" dirty="0">
                          <a:latin typeface=" exo 2 light"/>
                        </a:rPr>
                        <a:t>(DiCesare, 2023)</a:t>
                      </a:r>
                    </a:p>
                    <a:p>
                      <a:pPr marL="0" indent="0" fontAlgn="base">
                        <a:buFont typeface="Arial" panose="020B0604020202020204" pitchFamily="34" charset="0"/>
                        <a:buNone/>
                      </a:pPr>
                      <a:endParaRPr lang="en-US" sz="2000" b="0" i="0" kern="1200" dirty="0">
                        <a:solidFill>
                          <a:schemeClr val="dk1"/>
                        </a:solidFill>
                        <a:effectLst/>
                        <a:latin typeface=" exo 2 light"/>
                        <a:ea typeface="+mn-ea"/>
                        <a:cs typeface="+mn-cs"/>
                      </a:endParaRPr>
                    </a:p>
                    <a:p>
                      <a:pPr marL="285750" indent="-285750" fontAlgn="base">
                        <a:buFont typeface="Arial" panose="020B0604020202020204" pitchFamily="34" charset="0"/>
                        <a:buChar char="•"/>
                      </a:pPr>
                      <a:r>
                        <a:rPr lang="en-US" sz="2000" b="0" i="0" kern="1200" dirty="0">
                          <a:solidFill>
                            <a:schemeClr val="dk1"/>
                          </a:solidFill>
                          <a:effectLst/>
                          <a:latin typeface=" exo 2 light"/>
                          <a:ea typeface="+mn-ea"/>
                          <a:cs typeface="+mn-cs"/>
                        </a:rPr>
                        <a:t>Interacts with native device features. </a:t>
                      </a:r>
                      <a:r>
                        <a:rPr lang="en-US" sz="2000" dirty="0">
                          <a:latin typeface=" exo 2 light"/>
                        </a:rPr>
                        <a:t>(DiCesare, 2023) (DiCesare, 2023)</a:t>
                      </a:r>
                    </a:p>
                    <a:p>
                      <a:pPr marL="0" indent="0" fontAlgn="base">
                        <a:buFont typeface="Arial" panose="020B0604020202020204" pitchFamily="34" charset="0"/>
                        <a:buNone/>
                      </a:pPr>
                      <a:endParaRPr lang="en-US" sz="2000" b="0" i="0" kern="1200" dirty="0">
                        <a:solidFill>
                          <a:schemeClr val="dk1"/>
                        </a:solidFill>
                        <a:effectLst/>
                        <a:latin typeface=" exo 2 light"/>
                        <a:ea typeface="+mn-ea"/>
                        <a:cs typeface="+mn-cs"/>
                      </a:endParaRPr>
                    </a:p>
                    <a:p>
                      <a:pPr marL="285750" indent="-285750" fontAlgn="base">
                        <a:buFont typeface="Arial" panose="020B0604020202020204" pitchFamily="34" charset="0"/>
                        <a:buChar char="•"/>
                      </a:pPr>
                      <a:r>
                        <a:rPr lang="en-US" sz="2000" b="0" i="0" kern="1200" dirty="0">
                          <a:solidFill>
                            <a:schemeClr val="dk1"/>
                          </a:solidFill>
                          <a:effectLst/>
                          <a:latin typeface=" exo 2 light"/>
                          <a:ea typeface="+mn-ea"/>
                          <a:cs typeface="+mn-cs"/>
                        </a:rPr>
                        <a:t>Fast and responsive. </a:t>
                      </a:r>
                      <a:r>
                        <a:rPr lang="en-US" sz="2000" dirty="0">
                          <a:latin typeface=" exo 2 light"/>
                        </a:rPr>
                        <a:t>(DiCesare, 2023)</a:t>
                      </a: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285750" marR="0" lvl="0" indent="-28575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US" sz="2000" b="0" i="0" kern="1200" dirty="0">
                          <a:solidFill>
                            <a:schemeClr val="dk1"/>
                          </a:solidFill>
                          <a:effectLst/>
                          <a:latin typeface=" exo 2 light"/>
                          <a:ea typeface="+mn-ea"/>
                          <a:cs typeface="+mn-cs"/>
                        </a:rPr>
                        <a:t>Fast time to market. </a:t>
                      </a:r>
                      <a:r>
                        <a:rPr lang="en-US" sz="2000" dirty="0">
                          <a:latin typeface=" exo 2 light"/>
                        </a:rPr>
                        <a:t>(DiCesare, 2023)</a:t>
                      </a:r>
                      <a:endParaRPr lang="en-US" sz="2000" dirty="0">
                        <a:effectLst/>
                        <a:latin typeface=" exo 2 light"/>
                      </a:endParaRPr>
                    </a:p>
                    <a:p>
                      <a:pPr marL="0" indent="0" fontAlgn="base">
                        <a:buFont typeface="Arial" panose="020B0604020202020204" pitchFamily="34" charset="0"/>
                        <a:buNone/>
                      </a:pPr>
                      <a:endParaRPr lang="en-US" sz="2000" b="0" i="0" kern="1200" dirty="0">
                        <a:solidFill>
                          <a:schemeClr val="dk1"/>
                        </a:solidFill>
                        <a:effectLst/>
                        <a:latin typeface=" exo 2 light"/>
                        <a:ea typeface="+mn-ea"/>
                        <a:cs typeface="+mn-cs"/>
                      </a:endParaRPr>
                    </a:p>
                    <a:p>
                      <a:pPr marL="285750" marR="0" lvl="0" indent="-28575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US" sz="2000" b="0" i="0" kern="1200" dirty="0">
                          <a:solidFill>
                            <a:schemeClr val="dk1"/>
                          </a:solidFill>
                          <a:effectLst/>
                          <a:latin typeface=" exo 2 light"/>
                          <a:ea typeface="+mn-ea"/>
                          <a:cs typeface="+mn-cs"/>
                        </a:rPr>
                        <a:t>Push notifications.</a:t>
                      </a:r>
                      <a:r>
                        <a:rPr lang="en-US" sz="2000" dirty="0">
                          <a:latin typeface=" exo 2 light"/>
                        </a:rPr>
                        <a:t> (DiCesare, 2023)</a:t>
                      </a:r>
                      <a:endParaRPr lang="en-US" sz="2000" dirty="0">
                        <a:effectLst/>
                        <a:latin typeface=" exo 2 light"/>
                      </a:endParaRPr>
                    </a:p>
                    <a:p>
                      <a:pPr marL="0" indent="0" fontAlgn="base">
                        <a:buFont typeface="Arial" panose="020B0604020202020204" pitchFamily="34" charset="0"/>
                        <a:buNone/>
                      </a:pPr>
                      <a:endParaRPr lang="en-US" sz="2000" b="0" i="0" kern="1200" dirty="0">
                        <a:solidFill>
                          <a:schemeClr val="dk1"/>
                        </a:solidFill>
                        <a:effectLst/>
                        <a:latin typeface=" exo 2 light"/>
                        <a:ea typeface="+mn-ea"/>
                        <a:cs typeface="+mn-cs"/>
                      </a:endParaRPr>
                    </a:p>
                    <a:p>
                      <a:pPr marL="285750" marR="0" lvl="0" indent="-28575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US" sz="2000" b="0" i="0" kern="1200" dirty="0">
                          <a:solidFill>
                            <a:schemeClr val="dk1"/>
                          </a:solidFill>
                          <a:effectLst/>
                          <a:latin typeface=" exo 2 light"/>
                          <a:ea typeface="+mn-ea"/>
                          <a:cs typeface="+mn-cs"/>
                        </a:rPr>
                        <a:t>Native app likeness. </a:t>
                      </a:r>
                      <a:r>
                        <a:rPr lang="en-US" sz="2000" dirty="0">
                          <a:latin typeface=" exo 2 light"/>
                        </a:rPr>
                        <a:t>(DiCesare, 2023)</a:t>
                      </a:r>
                    </a:p>
                    <a:p>
                      <a:pPr marL="285750" marR="0" lvl="0" indent="-28575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endParaRPr lang="en-US" sz="2000" dirty="0">
                        <a:effectLst/>
                        <a:latin typeface=" exo 2 light"/>
                      </a:endParaRPr>
                    </a:p>
                    <a:p>
                      <a:pPr marL="285750" marR="0" lvl="0" indent="-28575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US" sz="2000" dirty="0">
                          <a:effectLst/>
                          <a:latin typeface=" exo 2 light"/>
                        </a:rPr>
                        <a:t>Cost effective distribution. </a:t>
                      </a:r>
                      <a:r>
                        <a:rPr lang="en-US" sz="2000" dirty="0">
                          <a:latin typeface=" exo 2 light"/>
                        </a:rPr>
                        <a:t>(DiCesare, 2023)</a:t>
                      </a:r>
                      <a:endParaRPr lang="en-US" sz="2000" b="0" i="0" kern="1200" dirty="0">
                        <a:solidFill>
                          <a:schemeClr val="dk1"/>
                        </a:solidFill>
                        <a:effectLst/>
                        <a:latin typeface=" exo 2 light"/>
                        <a:ea typeface="+mn-ea"/>
                        <a:cs typeface="+mn-cs"/>
                      </a:endParaRPr>
                    </a:p>
                  </a:txBody>
                  <a:tcPr marL="68580" marR="68580" marT="0" marB="0">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412917573"/>
                  </a:ext>
                </a:extLst>
              </a:tr>
              <a:tr h="486653">
                <a:tc>
                  <a:txBody>
                    <a:bodyPr/>
                    <a:lstStyle/>
                    <a:p>
                      <a:pPr marL="0" marR="0">
                        <a:lnSpc>
                          <a:spcPct val="107000"/>
                        </a:lnSpc>
                        <a:spcBef>
                          <a:spcPts val="0"/>
                        </a:spcBef>
                        <a:spcAft>
                          <a:spcPts val="0"/>
                        </a:spcAft>
                      </a:pPr>
                      <a:endParaRPr lang="en-US" sz="3200" b="0" dirty="0">
                        <a:solidFill>
                          <a:schemeClr val="tx1"/>
                        </a:solidFill>
                        <a:effectLst/>
                        <a:latin typeface=" exo 2 light"/>
                      </a:endParaRPr>
                    </a:p>
                    <a:p>
                      <a:pPr marL="0" marR="0">
                        <a:lnSpc>
                          <a:spcPct val="107000"/>
                        </a:lnSpc>
                        <a:spcBef>
                          <a:spcPts val="0"/>
                        </a:spcBef>
                        <a:spcAft>
                          <a:spcPts val="0"/>
                        </a:spcAft>
                      </a:pPr>
                      <a:r>
                        <a:rPr lang="en-US" sz="3200" b="0" dirty="0">
                          <a:solidFill>
                            <a:schemeClr val="tx1"/>
                          </a:solidFill>
                          <a:effectLst/>
                          <a:latin typeface=" exo 2 light"/>
                        </a:rPr>
                        <a:t>Disadvantages</a:t>
                      </a:r>
                      <a:endParaRPr lang="en-US" sz="3200" b="0" dirty="0">
                        <a:solidFill>
                          <a:schemeClr val="tx1"/>
                        </a:solidFill>
                        <a:effectLst/>
                        <a:latin typeface=" exo 2 light"/>
                        <a:ea typeface="Calibri" panose="020F0502020204030204" pitchFamily="34"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342900" marR="0" lvl="0" indent="-3429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endParaRPr lang="en-US" sz="2000" b="0" i="0" kern="1200" dirty="0">
                        <a:solidFill>
                          <a:schemeClr val="dk1"/>
                        </a:solidFill>
                        <a:effectLst/>
                        <a:latin typeface=" exo 2 light"/>
                        <a:ea typeface="+mn-ea"/>
                        <a:cs typeface="+mn-cs"/>
                      </a:endParaRPr>
                    </a:p>
                    <a:p>
                      <a:pPr marL="342900" marR="0" lvl="0" indent="-3429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lang="en-US" sz="2000" b="0" i="0" kern="1200" dirty="0">
                          <a:solidFill>
                            <a:schemeClr val="dk1"/>
                          </a:solidFill>
                          <a:effectLst/>
                          <a:latin typeface=" exo 2 light"/>
                          <a:ea typeface="+mn-ea"/>
                          <a:cs typeface="+mn-cs"/>
                        </a:rPr>
                        <a:t>Higher upfront investment. </a:t>
                      </a:r>
                      <a:r>
                        <a:rPr lang="en-US" sz="2000" dirty="0">
                          <a:latin typeface=" exo 2 light"/>
                        </a:rPr>
                        <a:t>(DiCesare, 2023)</a:t>
                      </a:r>
                      <a:endParaRPr lang="en-US" sz="2000" b="0" i="0" kern="1200" dirty="0">
                        <a:solidFill>
                          <a:schemeClr val="dk1"/>
                        </a:solidFill>
                        <a:effectLst/>
                        <a:latin typeface=" exo 2 light"/>
                        <a:ea typeface="+mn-ea"/>
                        <a:cs typeface="+mn-cs"/>
                      </a:endParaRP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endParaRPr lang="en-US" sz="2000" b="0" i="0" kern="1200" dirty="0">
                        <a:solidFill>
                          <a:schemeClr val="dk1"/>
                        </a:solidFill>
                        <a:effectLst/>
                        <a:latin typeface=" exo 2 light"/>
                        <a:ea typeface="+mn-ea"/>
                        <a:cs typeface="+mn-cs"/>
                      </a:endParaRPr>
                    </a:p>
                    <a:p>
                      <a:pPr marL="342900" marR="0" lvl="0" indent="-3429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lang="en-US" sz="2000" dirty="0">
                          <a:effectLst/>
                          <a:latin typeface=" exo 2 light"/>
                          <a:ea typeface="Calibri" panose="020F0502020204030204" pitchFamily="34" charset="0"/>
                          <a:cs typeface="Times New Roman" panose="02020603050405020304" pitchFamily="18" charset="0"/>
                        </a:rPr>
                        <a:t>Offline functionality challengers. </a:t>
                      </a:r>
                      <a:r>
                        <a:rPr lang="en-US" sz="2000" dirty="0">
                          <a:latin typeface=" exo 2 light"/>
                        </a:rPr>
                        <a:t>(DiCesare, 2023)</a:t>
                      </a:r>
                      <a:endParaRPr lang="en-US" sz="2000" b="0" i="0" kern="1200" dirty="0">
                        <a:solidFill>
                          <a:schemeClr val="dk1"/>
                        </a:solidFill>
                        <a:effectLst/>
                        <a:latin typeface=" exo 2 light"/>
                        <a:ea typeface="+mn-ea"/>
                        <a:cs typeface="+mn-cs"/>
                      </a:endParaRPr>
                    </a:p>
                    <a:p>
                      <a:pPr marL="342900" marR="0" indent="-342900">
                        <a:lnSpc>
                          <a:spcPct val="107000"/>
                        </a:lnSpc>
                        <a:spcBef>
                          <a:spcPts val="0"/>
                        </a:spcBef>
                        <a:spcAft>
                          <a:spcPts val="0"/>
                        </a:spcAft>
                        <a:buFont typeface="Arial" panose="020B0604020202020204" pitchFamily="34" charset="0"/>
                        <a:buChar char="•"/>
                      </a:pPr>
                      <a:endParaRPr lang="en-US" sz="2000" dirty="0">
                        <a:effectLst/>
                        <a:latin typeface=" exo 2 light"/>
                        <a:ea typeface="Calibri" panose="020F0502020204030204" pitchFamily="34" charset="0"/>
                        <a:cs typeface="Times New Roman" panose="02020603050405020304" pitchFamily="18" charset="0"/>
                      </a:endParaRPr>
                    </a:p>
                    <a:p>
                      <a:pPr marL="342900" marR="0" lvl="0" indent="-3429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lang="en-US" sz="2000" dirty="0">
                          <a:effectLst/>
                          <a:latin typeface=" exo 2 light"/>
                          <a:ea typeface="Calibri" panose="020F0502020204030204" pitchFamily="34" charset="0"/>
                          <a:cs typeface="Times New Roman" panose="02020603050405020304" pitchFamily="18" charset="0"/>
                        </a:rPr>
                        <a:t>Reduced Reach. </a:t>
                      </a:r>
                      <a:r>
                        <a:rPr lang="en-US" sz="2000" dirty="0">
                          <a:latin typeface=" exo 2 light"/>
                        </a:rPr>
                        <a:t>(DiCesare, 2023)</a:t>
                      </a:r>
                      <a:endParaRPr lang="en-US" sz="2000" b="0" i="0" kern="1200" dirty="0">
                        <a:solidFill>
                          <a:schemeClr val="dk1"/>
                        </a:solidFill>
                        <a:effectLst/>
                        <a:latin typeface=" exo 2 light"/>
                        <a:ea typeface="+mn-ea"/>
                        <a:cs typeface="+mn-cs"/>
                      </a:endParaRPr>
                    </a:p>
                  </a:txBody>
                  <a:tcPr marL="68580" marR="68580" marT="0" marB="0">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indent="0" fontAlgn="base">
                        <a:buFont typeface="Arial" panose="020B0604020202020204" pitchFamily="34" charset="0"/>
                        <a:buNone/>
                      </a:pPr>
                      <a:endParaRPr lang="en-US" sz="2000" b="0" i="0" kern="1200" dirty="0">
                        <a:solidFill>
                          <a:schemeClr val="dk1"/>
                        </a:solidFill>
                        <a:effectLst/>
                        <a:latin typeface=" exo 2 light"/>
                        <a:ea typeface="+mn-ea"/>
                        <a:cs typeface="+mn-cs"/>
                      </a:endParaRPr>
                    </a:p>
                    <a:p>
                      <a:pPr marL="285750" marR="0" lvl="0" indent="-28575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US" sz="2000" b="0" i="0" kern="1200" dirty="0">
                          <a:solidFill>
                            <a:schemeClr val="dk1"/>
                          </a:solidFill>
                          <a:effectLst/>
                          <a:latin typeface=" exo 2 light"/>
                          <a:ea typeface="+mn-ea"/>
                          <a:cs typeface="+mn-cs"/>
                        </a:rPr>
                        <a:t>Some device functionalities (Bluetooth, camera, etc.) are unavailable. </a:t>
                      </a:r>
                      <a:r>
                        <a:rPr lang="en-US" sz="2000" dirty="0">
                          <a:latin typeface=" exo 2 light"/>
                        </a:rPr>
                        <a:t>(DiCesare, 2023)</a:t>
                      </a:r>
                    </a:p>
                    <a:p>
                      <a:pPr marL="0" marR="0" lvl="0" indent="0" algn="l" defTabSz="914400" rtl="0" eaLnBrk="1" fontAlgn="base" latinLnBrk="0" hangingPunct="1">
                        <a:lnSpc>
                          <a:spcPct val="100000"/>
                        </a:lnSpc>
                        <a:spcBef>
                          <a:spcPts val="0"/>
                        </a:spcBef>
                        <a:spcAft>
                          <a:spcPts val="0"/>
                        </a:spcAft>
                        <a:buClrTx/>
                        <a:buSzTx/>
                        <a:buFont typeface="Arial" panose="020B0604020202020204" pitchFamily="34" charset="0"/>
                        <a:buNone/>
                        <a:tabLst/>
                        <a:defRPr/>
                      </a:pPr>
                      <a:endParaRPr lang="en-US" sz="2000" b="0" i="0" kern="1200" dirty="0">
                        <a:solidFill>
                          <a:schemeClr val="dk1"/>
                        </a:solidFill>
                        <a:effectLst/>
                        <a:latin typeface=" exo 2 light"/>
                        <a:ea typeface="+mn-ea"/>
                        <a:cs typeface="+mn-cs"/>
                      </a:endParaRPr>
                    </a:p>
                    <a:p>
                      <a:pPr marL="285750" marR="0" lvl="0" indent="-28575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US" sz="2000" b="0" i="0" kern="1200" dirty="0">
                          <a:solidFill>
                            <a:schemeClr val="dk1"/>
                          </a:solidFill>
                          <a:effectLst/>
                          <a:latin typeface=" exo 2 light"/>
                          <a:ea typeface="+mn-ea"/>
                          <a:cs typeface="+mn-cs"/>
                        </a:rPr>
                        <a:t>Limitation on Apple devices. </a:t>
                      </a:r>
                      <a:r>
                        <a:rPr lang="en-US" sz="2000" dirty="0">
                          <a:latin typeface=" exo 2 light"/>
                        </a:rPr>
                        <a:t>(DiCesare, 2023)</a:t>
                      </a:r>
                    </a:p>
                    <a:p>
                      <a:pPr marL="285750" marR="0" lvl="0" indent="-28575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endParaRPr lang="en-US" sz="2000" dirty="0">
                        <a:effectLst/>
                        <a:latin typeface=" exo 2 light"/>
                      </a:endParaRPr>
                    </a:p>
                    <a:p>
                      <a:pPr marL="285750" marR="0" lvl="0" indent="-28575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US" sz="2000" dirty="0">
                          <a:effectLst/>
                          <a:latin typeface=" exo 2 light"/>
                        </a:rPr>
                        <a:t>Security Concerns. </a:t>
                      </a:r>
                      <a:r>
                        <a:rPr lang="en-US" sz="2000" dirty="0">
                          <a:latin typeface=" exo 2 light"/>
                        </a:rPr>
                        <a:t>(DiCesare, 2023)</a:t>
                      </a:r>
                    </a:p>
                  </a:txBody>
                  <a:tcPr marL="68580" marR="68580" marT="0" marB="0">
                    <a:lnL w="12700" cmpd="sng">
                      <a:noFill/>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43574911"/>
                  </a:ext>
                </a:extLst>
              </a:tr>
            </a:tbl>
          </a:graphicData>
        </a:graphic>
      </p:graphicFrame>
      <p:pic>
        <p:nvPicPr>
          <p:cNvPr id="7" name="Picture 6">
            <a:extLst>
              <a:ext uri="{FF2B5EF4-FFF2-40B4-BE49-F238E27FC236}">
                <a16:creationId xmlns:a16="http://schemas.microsoft.com/office/drawing/2014/main" id="{18CB79F8-7B09-6B4E-0D53-3CE22C9491CF}"/>
              </a:ext>
            </a:extLst>
          </p:cNvPr>
          <p:cNvPicPr>
            <a:picLocks noChangeAspect="1"/>
          </p:cNvPicPr>
          <p:nvPr/>
        </p:nvPicPr>
        <p:blipFill>
          <a:blip r:embed="rId9"/>
          <a:stretch>
            <a:fillRect/>
          </a:stretch>
        </p:blipFill>
        <p:spPr>
          <a:xfrm>
            <a:off x="4866164" y="2060001"/>
            <a:ext cx="536448" cy="536448"/>
          </a:xfrm>
          <a:prstGeom prst="rect">
            <a:avLst/>
          </a:prstGeom>
        </p:spPr>
      </p:pic>
      <p:pic>
        <p:nvPicPr>
          <p:cNvPr id="15" name="Picture 14">
            <a:extLst>
              <a:ext uri="{FF2B5EF4-FFF2-40B4-BE49-F238E27FC236}">
                <a16:creationId xmlns:a16="http://schemas.microsoft.com/office/drawing/2014/main" id="{A574B678-55FB-E751-2DC8-09FE9E6E8B68}"/>
              </a:ext>
            </a:extLst>
          </p:cNvPr>
          <p:cNvPicPr>
            <a:picLocks noChangeAspect="1"/>
          </p:cNvPicPr>
          <p:nvPr/>
        </p:nvPicPr>
        <p:blipFill>
          <a:blip r:embed="rId10"/>
          <a:stretch>
            <a:fillRect/>
          </a:stretch>
        </p:blipFill>
        <p:spPr>
          <a:xfrm>
            <a:off x="8641003" y="2060001"/>
            <a:ext cx="536448" cy="536448"/>
          </a:xfrm>
          <a:prstGeom prst="rect">
            <a:avLst/>
          </a:prstGeom>
        </p:spPr>
      </p:pic>
      <p:pic>
        <p:nvPicPr>
          <p:cNvPr id="2" name="Picture 1">
            <a:extLst>
              <a:ext uri="{FF2B5EF4-FFF2-40B4-BE49-F238E27FC236}">
                <a16:creationId xmlns:a16="http://schemas.microsoft.com/office/drawing/2014/main" id="{429D2C1C-9224-0634-151E-C74F3E48704F}"/>
              </a:ext>
            </a:extLst>
          </p:cNvPr>
          <p:cNvPicPr>
            <a:picLocks noChangeAspect="1"/>
          </p:cNvPicPr>
          <p:nvPr/>
        </p:nvPicPr>
        <p:blipFill>
          <a:blip r:embed="rId11"/>
          <a:stretch>
            <a:fillRect/>
          </a:stretch>
        </p:blipFill>
        <p:spPr>
          <a:xfrm>
            <a:off x="10778903" y="2060001"/>
            <a:ext cx="536448" cy="536448"/>
          </a:xfrm>
          <a:prstGeom prst="rect">
            <a:avLst/>
          </a:prstGeom>
        </p:spPr>
      </p:pic>
      <p:pic>
        <p:nvPicPr>
          <p:cNvPr id="8" name="Picture 7">
            <a:extLst>
              <a:ext uri="{FF2B5EF4-FFF2-40B4-BE49-F238E27FC236}">
                <a16:creationId xmlns:a16="http://schemas.microsoft.com/office/drawing/2014/main" id="{4431B709-DD3C-6DD9-0D7F-710FBCC0C606}"/>
              </a:ext>
            </a:extLst>
          </p:cNvPr>
          <p:cNvPicPr>
            <a:picLocks noChangeAspect="1"/>
          </p:cNvPicPr>
          <p:nvPr/>
        </p:nvPicPr>
        <p:blipFill>
          <a:blip r:embed="rId12"/>
          <a:stretch>
            <a:fillRect/>
          </a:stretch>
        </p:blipFill>
        <p:spPr>
          <a:xfrm>
            <a:off x="16691642" y="2046981"/>
            <a:ext cx="536448" cy="536448"/>
          </a:xfrm>
          <a:prstGeom prst="rect">
            <a:avLst/>
          </a:prstGeom>
        </p:spPr>
      </p:pic>
    </p:spTree>
  </p:cSld>
  <p:clrMapOvr>
    <a:masterClrMapping/>
  </p:clrMapOvr>
  <p:transition spd="slow">
    <p:cover/>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91818"/>
        </a:solidFill>
        <a:effectLst/>
      </p:bgPr>
    </p:bg>
    <p:spTree>
      <p:nvGrpSpPr>
        <p:cNvPr id="1" name=""/>
        <p:cNvGrpSpPr/>
        <p:nvPr/>
      </p:nvGrpSpPr>
      <p:grpSpPr>
        <a:xfrm>
          <a:off x="0" y="0"/>
          <a:ext cx="0" cy="0"/>
          <a:chOff x="0" y="0"/>
          <a:chExt cx="0" cy="0"/>
        </a:xfrm>
      </p:grpSpPr>
      <p:pic>
        <p:nvPicPr>
          <p:cNvPr id="31" name="Picture 31"/>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904589" y="-1028700"/>
            <a:ext cx="2057400" cy="2057400"/>
          </a:xfrm>
          <a:prstGeom prst="rect">
            <a:avLst/>
          </a:prstGeom>
        </p:spPr>
      </p:pic>
      <p:pic>
        <p:nvPicPr>
          <p:cNvPr id="32" name="Picture 32"/>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7259300" y="9258300"/>
            <a:ext cx="2057400" cy="2057400"/>
          </a:xfrm>
          <a:prstGeom prst="rect">
            <a:avLst/>
          </a:prstGeom>
        </p:spPr>
      </p:pic>
      <p:graphicFrame>
        <p:nvGraphicFramePr>
          <p:cNvPr id="39" name="Table 38">
            <a:extLst>
              <a:ext uri="{FF2B5EF4-FFF2-40B4-BE49-F238E27FC236}">
                <a16:creationId xmlns:a16="http://schemas.microsoft.com/office/drawing/2014/main" id="{547B072A-EA8E-1F42-C724-72CAC8B30EC8}"/>
              </a:ext>
            </a:extLst>
          </p:cNvPr>
          <p:cNvGraphicFramePr>
            <a:graphicFrameLocks noGrp="1"/>
          </p:cNvGraphicFramePr>
          <p:nvPr>
            <p:extLst>
              <p:ext uri="{D42A27DB-BD31-4B8C-83A1-F6EECF244321}">
                <p14:modId xmlns:p14="http://schemas.microsoft.com/office/powerpoint/2010/main" val="1077864826"/>
              </p:ext>
            </p:extLst>
          </p:nvPr>
        </p:nvGraphicFramePr>
        <p:xfrm>
          <a:off x="704850" y="3327468"/>
          <a:ext cx="16878300" cy="6641021"/>
        </p:xfrm>
        <a:graphic>
          <a:graphicData uri="http://schemas.openxmlformats.org/drawingml/2006/table">
            <a:tbl>
              <a:tblPr firstRow="1" firstCol="1" bandRow="1">
                <a:effectLst>
                  <a:outerShdw blurRad="63500" sx="102000" sy="102000" algn="ctr" rotWithShape="0">
                    <a:prstClr val="black">
                      <a:alpha val="40000"/>
                    </a:prstClr>
                  </a:outerShdw>
                </a:effectLst>
                <a:tableStyleId>{93296810-A885-4BE3-A3E7-6D5BEEA58F35}</a:tableStyleId>
              </a:tblPr>
              <a:tblGrid>
                <a:gridCol w="2952750">
                  <a:extLst>
                    <a:ext uri="{9D8B030D-6E8A-4147-A177-3AD203B41FA5}">
                      <a16:colId xmlns:a16="http://schemas.microsoft.com/office/drawing/2014/main" val="3787651554"/>
                    </a:ext>
                  </a:extLst>
                </a:gridCol>
                <a:gridCol w="6705600">
                  <a:extLst>
                    <a:ext uri="{9D8B030D-6E8A-4147-A177-3AD203B41FA5}">
                      <a16:colId xmlns:a16="http://schemas.microsoft.com/office/drawing/2014/main" val="771934525"/>
                    </a:ext>
                  </a:extLst>
                </a:gridCol>
                <a:gridCol w="7219950">
                  <a:extLst>
                    <a:ext uri="{9D8B030D-6E8A-4147-A177-3AD203B41FA5}">
                      <a16:colId xmlns:a16="http://schemas.microsoft.com/office/drawing/2014/main" val="1986511010"/>
                    </a:ext>
                  </a:extLst>
                </a:gridCol>
              </a:tblGrid>
              <a:tr h="511428">
                <a:tc>
                  <a:txBody>
                    <a:bodyPr/>
                    <a:lstStyle/>
                    <a:p>
                      <a:pPr marL="0" marR="0">
                        <a:lnSpc>
                          <a:spcPct val="107000"/>
                        </a:lnSpc>
                        <a:spcBef>
                          <a:spcPts val="0"/>
                        </a:spcBef>
                        <a:spcAft>
                          <a:spcPts val="0"/>
                        </a:spcAft>
                      </a:pPr>
                      <a:r>
                        <a:rPr lang="en-US" sz="2000" dirty="0">
                          <a:effectLst/>
                          <a:latin typeface=" exo 2 light"/>
                        </a:rPr>
                        <a:t> </a:t>
                      </a:r>
                      <a:endParaRPr lang="en-US" sz="2000" dirty="0">
                        <a:effectLst/>
                        <a:latin typeface=" exo 2 light"/>
                        <a:ea typeface="Calibri" panose="020F0502020204030204" pitchFamily="34"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38100" cmpd="sng">
                      <a:noFill/>
                    </a:lnB>
                    <a:lnTlToBr w="12700" cmpd="sng">
                      <a:noFill/>
                      <a:prstDash val="solid"/>
                    </a:lnTlToBr>
                    <a:lnBlToTr w="12700" cmpd="sng">
                      <a:noFill/>
                      <a:prstDash val="solid"/>
                    </a:lnBlToTr>
                    <a:solidFill>
                      <a:srgbClr val="191818"/>
                    </a:solidFill>
                  </a:tcPr>
                </a:tc>
                <a:tc>
                  <a:txBody>
                    <a:bodyPr/>
                    <a:lstStyle/>
                    <a:p>
                      <a:pPr marL="0" marR="0" algn="ctr">
                        <a:lnSpc>
                          <a:spcPct val="107000"/>
                        </a:lnSpc>
                        <a:spcBef>
                          <a:spcPts val="0"/>
                        </a:spcBef>
                        <a:spcAft>
                          <a:spcPts val="0"/>
                        </a:spcAft>
                      </a:pPr>
                      <a:r>
                        <a:rPr lang="en-US" sz="3600" b="0" dirty="0">
                          <a:solidFill>
                            <a:schemeClr val="tx1"/>
                          </a:solidFill>
                          <a:effectLst/>
                          <a:latin typeface=" exo 2 light"/>
                        </a:rPr>
                        <a:t>Transpiled Apps </a:t>
                      </a:r>
                      <a:endParaRPr lang="en-US" sz="3600" b="0" dirty="0">
                        <a:solidFill>
                          <a:schemeClr val="tx1"/>
                        </a:solidFill>
                        <a:effectLst/>
                        <a:latin typeface=" exo 2 light"/>
                        <a:ea typeface="Calibri" panose="020F0502020204030204" pitchFamily="34" charset="0"/>
                        <a:cs typeface="Times New Roman" panose="02020603050405020304" pitchFamily="18" charset="0"/>
                      </a:endParaRPr>
                    </a:p>
                  </a:txBody>
                  <a:tcPr marL="68580" marR="68580" marT="0" marB="0">
                    <a:lnL w="12700" cmpd="sng">
                      <a:noFill/>
                    </a:lnL>
                    <a:lnR w="12700" cmpd="sng">
                      <a:noFill/>
                    </a:lnR>
                    <a:lnT w="12700" cap="flat" cmpd="sng" algn="ctr">
                      <a:noFill/>
                      <a:prstDash val="solid"/>
                      <a:round/>
                      <a:headEnd type="none" w="med" len="med"/>
                      <a:tailEnd type="none" w="med" len="med"/>
                    </a:lnT>
                    <a:lnB w="38100" cmpd="sng">
                      <a:noFill/>
                    </a:lnB>
                    <a:lnTlToBr w="12700" cmpd="sng">
                      <a:noFill/>
                      <a:prstDash val="solid"/>
                    </a:lnTlToBr>
                    <a:lnBlToTr w="12700" cmpd="sng">
                      <a:noFill/>
                      <a:prstDash val="solid"/>
                    </a:lnBlToTr>
                  </a:tcPr>
                </a:tc>
                <a:tc>
                  <a:txBody>
                    <a:bodyPr/>
                    <a:lstStyle/>
                    <a:p>
                      <a:pPr marL="0" marR="0" algn="ctr">
                        <a:lnSpc>
                          <a:spcPct val="107000"/>
                        </a:lnSpc>
                        <a:spcBef>
                          <a:spcPts val="0"/>
                        </a:spcBef>
                        <a:spcAft>
                          <a:spcPts val="0"/>
                        </a:spcAft>
                      </a:pPr>
                      <a:r>
                        <a:rPr lang="en-US" sz="3600" b="0" dirty="0">
                          <a:solidFill>
                            <a:schemeClr val="tx1"/>
                          </a:solidFill>
                          <a:effectLst/>
                          <a:latin typeface=" exo 2 light"/>
                          <a:ea typeface="Calibri" panose="020F0502020204030204" pitchFamily="34" charset="0"/>
                          <a:cs typeface="Times New Roman" panose="02020603050405020304" pitchFamily="18" charset="0"/>
                        </a:rPr>
                        <a:t>Hybrid Apps</a:t>
                      </a:r>
                    </a:p>
                  </a:txBody>
                  <a:tcPr marL="68580" marR="68580" marT="0" marB="0">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mpd="sng">
                      <a:noFill/>
                    </a:lnB>
                    <a:lnTlToBr w="12700" cmpd="sng">
                      <a:noFill/>
                      <a:prstDash val="solid"/>
                    </a:lnTlToBr>
                    <a:lnBlToTr w="12700" cmpd="sng">
                      <a:noFill/>
                      <a:prstDash val="solid"/>
                    </a:lnBlToTr>
                  </a:tcPr>
                </a:tc>
                <a:extLst>
                  <a:ext uri="{0D108BD9-81ED-4DB2-BD59-A6C34878D82A}">
                    <a16:rowId xmlns:a16="http://schemas.microsoft.com/office/drawing/2014/main" val="8821708"/>
                  </a:ext>
                </a:extLst>
              </a:tr>
              <a:tr h="2168331">
                <a:tc>
                  <a:txBody>
                    <a:bodyPr/>
                    <a:lstStyle/>
                    <a:p>
                      <a:pPr marL="0" marR="0">
                        <a:lnSpc>
                          <a:spcPct val="107000"/>
                        </a:lnSpc>
                        <a:spcBef>
                          <a:spcPts val="0"/>
                        </a:spcBef>
                        <a:spcAft>
                          <a:spcPts val="0"/>
                        </a:spcAft>
                      </a:pPr>
                      <a:endParaRPr lang="en-US" sz="3200" b="0" dirty="0">
                        <a:solidFill>
                          <a:schemeClr val="tx1"/>
                        </a:solidFill>
                        <a:effectLst/>
                        <a:latin typeface=" exo 2 light"/>
                      </a:endParaRPr>
                    </a:p>
                    <a:p>
                      <a:pPr marL="0" marR="0">
                        <a:lnSpc>
                          <a:spcPct val="107000"/>
                        </a:lnSpc>
                        <a:spcBef>
                          <a:spcPts val="0"/>
                        </a:spcBef>
                        <a:spcAft>
                          <a:spcPts val="0"/>
                        </a:spcAft>
                      </a:pPr>
                      <a:r>
                        <a:rPr lang="en-US" sz="3200" b="0" dirty="0">
                          <a:solidFill>
                            <a:schemeClr val="tx1"/>
                          </a:solidFill>
                          <a:effectLst/>
                          <a:latin typeface=" exo 2 light"/>
                        </a:rPr>
                        <a:t>Definition</a:t>
                      </a:r>
                      <a:endParaRPr lang="en-US" sz="3200" b="0" dirty="0">
                        <a:solidFill>
                          <a:schemeClr val="tx1"/>
                        </a:solidFill>
                        <a:effectLst/>
                        <a:latin typeface=" exo 2 light"/>
                        <a:ea typeface="Calibri" panose="020F0502020204030204" pitchFamily="34"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342900" marR="0" lvl="0" indent="-3429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endParaRPr lang="en-US" sz="2000" dirty="0">
                        <a:effectLst/>
                        <a:latin typeface=" exo 2 light"/>
                      </a:endParaRPr>
                    </a:p>
                    <a:p>
                      <a:pPr marL="342900" marR="0" lvl="0" indent="-3429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lang="en-US" sz="2000" dirty="0">
                          <a:effectLst/>
                          <a:latin typeface=" exo 2 light"/>
                        </a:rPr>
                        <a:t>Transpiled apps, refer to software applications that are translated from one programming language to another. </a:t>
                      </a:r>
                      <a:r>
                        <a:rPr lang="en-US" sz="2000" dirty="0">
                          <a:latin typeface=" exo 2 light"/>
                        </a:rPr>
                        <a:t>(Wijayagunawardene, 2023)</a:t>
                      </a:r>
                    </a:p>
                  </a:txBody>
                  <a:tcPr marL="68580" marR="68580" marT="0" marB="0">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342900" marR="0" lvl="0" indent="-3429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endParaRPr lang="en-US" sz="2000" b="0" i="0" kern="1200" dirty="0">
                        <a:solidFill>
                          <a:schemeClr val="dk1"/>
                        </a:solidFill>
                        <a:effectLst/>
                        <a:latin typeface=" exo 2 light"/>
                        <a:ea typeface="+mn-ea"/>
                        <a:cs typeface="+mn-cs"/>
                      </a:endParaRPr>
                    </a:p>
                    <a:p>
                      <a:pPr marL="342900" marR="0" indent="-342900">
                        <a:lnSpc>
                          <a:spcPct val="107000"/>
                        </a:lnSpc>
                        <a:spcBef>
                          <a:spcPts val="0"/>
                        </a:spcBef>
                        <a:spcAft>
                          <a:spcPts val="0"/>
                        </a:spcAft>
                        <a:buFont typeface="Arial" panose="020B0604020202020204" pitchFamily="34" charset="0"/>
                        <a:buChar char="•"/>
                      </a:pPr>
                      <a:r>
                        <a:rPr lang="en-US" sz="2000" dirty="0">
                          <a:effectLst/>
                          <a:latin typeface=" exo 2 light"/>
                          <a:ea typeface="Calibri" panose="020F0502020204030204" pitchFamily="34" charset="0"/>
                          <a:cs typeface="Times New Roman" panose="02020603050405020304" pitchFamily="18" charset="0"/>
                        </a:rPr>
                        <a:t>Hybrid applications are a blend of web and native apps.. (DiCesare, 2023)</a:t>
                      </a:r>
                    </a:p>
                    <a:p>
                      <a:pPr marL="0" marR="0" indent="0">
                        <a:lnSpc>
                          <a:spcPct val="107000"/>
                        </a:lnSpc>
                        <a:spcBef>
                          <a:spcPts val="0"/>
                        </a:spcBef>
                        <a:spcAft>
                          <a:spcPts val="0"/>
                        </a:spcAft>
                        <a:buFont typeface="Arial" panose="020B0604020202020204" pitchFamily="34" charset="0"/>
                        <a:buNone/>
                      </a:pPr>
                      <a:endParaRPr lang="en-US" sz="2000" dirty="0">
                        <a:effectLst/>
                        <a:latin typeface=" exo 2 light"/>
                        <a:ea typeface="Calibri" panose="020F0502020204030204" pitchFamily="34" charset="0"/>
                        <a:cs typeface="Times New Roman" panose="02020603050405020304" pitchFamily="18" charset="0"/>
                      </a:endParaRPr>
                    </a:p>
                    <a:p>
                      <a:pPr marL="342900" marR="0" indent="-342900">
                        <a:lnSpc>
                          <a:spcPct val="107000"/>
                        </a:lnSpc>
                        <a:spcBef>
                          <a:spcPts val="0"/>
                        </a:spcBef>
                        <a:spcAft>
                          <a:spcPts val="0"/>
                        </a:spcAft>
                        <a:buFont typeface="Arial" panose="020B0604020202020204" pitchFamily="34" charset="0"/>
                        <a:buChar char="•"/>
                      </a:pPr>
                      <a:r>
                        <a:rPr lang="en-US" sz="2000" dirty="0">
                          <a:effectLst/>
                          <a:latin typeface=" exo 2 light"/>
                          <a:ea typeface="Calibri" panose="020F0502020204030204" pitchFamily="34" charset="0"/>
                          <a:cs typeface="Times New Roman" panose="02020603050405020304" pitchFamily="18" charset="0"/>
                        </a:rPr>
                        <a:t>These applications are coded with cross-platform languages such as HTML5, CSS, and JavaScript.. (DiCesare, 2023)</a:t>
                      </a:r>
                    </a:p>
                  </a:txBody>
                  <a:tcPr marL="68580" marR="68580" marT="0" marB="0">
                    <a:lnL w="12700" cmpd="sng">
                      <a:noFill/>
                    </a:lnL>
                    <a:lnR w="12700" cap="flat" cmpd="sng" algn="ctr">
                      <a:no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40731565"/>
                  </a:ext>
                </a:extLst>
              </a:tr>
              <a:tr h="1403604">
                <a:tc>
                  <a:txBody>
                    <a:bodyPr/>
                    <a:lstStyle/>
                    <a:p>
                      <a:pPr marL="0" marR="0">
                        <a:lnSpc>
                          <a:spcPct val="107000"/>
                        </a:lnSpc>
                        <a:spcBef>
                          <a:spcPts val="0"/>
                        </a:spcBef>
                        <a:spcAft>
                          <a:spcPts val="0"/>
                        </a:spcAft>
                      </a:pPr>
                      <a:endParaRPr lang="en-US" sz="3200" b="0" dirty="0">
                        <a:solidFill>
                          <a:schemeClr val="tx1"/>
                        </a:solidFill>
                        <a:effectLst/>
                        <a:latin typeface=" exo 2 light"/>
                      </a:endParaRPr>
                    </a:p>
                    <a:p>
                      <a:pPr marL="0" marR="0">
                        <a:lnSpc>
                          <a:spcPct val="107000"/>
                        </a:lnSpc>
                        <a:spcBef>
                          <a:spcPts val="0"/>
                        </a:spcBef>
                        <a:spcAft>
                          <a:spcPts val="0"/>
                        </a:spcAft>
                      </a:pPr>
                      <a:r>
                        <a:rPr lang="en-US" sz="3200" b="0" dirty="0">
                          <a:solidFill>
                            <a:schemeClr val="tx1"/>
                          </a:solidFill>
                          <a:effectLst/>
                          <a:latin typeface=" exo 2 light"/>
                        </a:rPr>
                        <a:t>Advantages</a:t>
                      </a:r>
                      <a:endParaRPr lang="en-US" sz="3200" b="0" dirty="0">
                        <a:solidFill>
                          <a:schemeClr val="tx1"/>
                        </a:solidFill>
                        <a:effectLst/>
                        <a:latin typeface=" exo 2 light"/>
                        <a:ea typeface="Calibri" panose="020F0502020204030204" pitchFamily="34"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342900" marR="0" lvl="0" indent="-3429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lang="en-US" sz="2000" dirty="0">
                          <a:effectLst/>
                          <a:latin typeface=" exo 2 light"/>
                          <a:ea typeface="Calibri" panose="020F0502020204030204" pitchFamily="34" charset="0"/>
                          <a:cs typeface="Times New Roman" panose="02020603050405020304" pitchFamily="18" charset="0"/>
                        </a:rPr>
                        <a:t>Platform Portability.</a:t>
                      </a:r>
                      <a:r>
                        <a:rPr lang="en-US" sz="2000" dirty="0">
                          <a:latin typeface=" exo 2 light"/>
                        </a:rPr>
                        <a:t> (Wijayagunawardene, 2023)</a:t>
                      </a: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endParaRPr lang="en-US" sz="2000" dirty="0">
                        <a:effectLst/>
                        <a:latin typeface=" exo 2 light"/>
                        <a:ea typeface="Calibri" panose="020F0502020204030204" pitchFamily="34" charset="0"/>
                        <a:cs typeface="Times New Roman" panose="02020603050405020304" pitchFamily="18" charset="0"/>
                      </a:endParaRPr>
                    </a:p>
                    <a:p>
                      <a:pPr marL="342900" marR="0" lvl="0" indent="-3429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lang="en-US" sz="2000" dirty="0">
                          <a:effectLst/>
                          <a:latin typeface=" exo 2 light"/>
                          <a:ea typeface="Calibri" panose="020F0502020204030204" pitchFamily="34" charset="0"/>
                          <a:cs typeface="Times New Roman" panose="02020603050405020304" pitchFamily="18" charset="0"/>
                        </a:rPr>
                        <a:t>Code Reusability.</a:t>
                      </a:r>
                      <a:r>
                        <a:rPr lang="en-US" sz="2000" dirty="0">
                          <a:latin typeface=" exo 2 light"/>
                        </a:rPr>
                        <a:t> (Wijayagunawardene, 2023)</a:t>
                      </a:r>
                      <a:endParaRPr lang="en-US" sz="2000" dirty="0">
                        <a:effectLst/>
                        <a:latin typeface=" exo 2 light"/>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Font typeface="Arial" panose="020B0604020202020204" pitchFamily="34" charset="0"/>
                        <a:buNone/>
                      </a:pPr>
                      <a:endParaRPr lang="en-US" sz="2000" dirty="0">
                        <a:effectLst/>
                        <a:latin typeface=" exo 2 light"/>
                        <a:ea typeface="Calibri" panose="020F0502020204030204" pitchFamily="34" charset="0"/>
                        <a:cs typeface="Times New Roman" panose="02020603050405020304" pitchFamily="18" charset="0"/>
                      </a:endParaRPr>
                    </a:p>
                    <a:p>
                      <a:pPr marL="342900" marR="0" lvl="0" indent="-3429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lang="en-US" sz="2000" dirty="0">
                          <a:effectLst/>
                          <a:latin typeface=" exo 2 light"/>
                          <a:ea typeface="Calibri" panose="020F0502020204030204" pitchFamily="34" charset="0"/>
                          <a:cs typeface="Times New Roman" panose="02020603050405020304" pitchFamily="18" charset="0"/>
                        </a:rPr>
                        <a:t>Developer Productivity. </a:t>
                      </a:r>
                      <a:r>
                        <a:rPr lang="en-US" sz="2000" dirty="0">
                          <a:latin typeface=" exo 2 light"/>
                        </a:rPr>
                        <a:t>(Wijayagunawardene, 2023)</a:t>
                      </a: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342900" marR="0" indent="-342900">
                        <a:lnSpc>
                          <a:spcPct val="107000"/>
                        </a:lnSpc>
                        <a:spcBef>
                          <a:spcPts val="0"/>
                        </a:spcBef>
                        <a:spcAft>
                          <a:spcPts val="0"/>
                        </a:spcAft>
                        <a:buFont typeface="Arial" panose="020B0604020202020204" pitchFamily="34" charset="0"/>
                        <a:buChar char="•"/>
                      </a:pPr>
                      <a:r>
                        <a:rPr lang="en-US" sz="2000" dirty="0">
                          <a:effectLst/>
                          <a:latin typeface=" exo 2 light"/>
                          <a:ea typeface="Calibri" panose="020F0502020204030204" pitchFamily="34" charset="0"/>
                          <a:cs typeface="Times New Roman" panose="02020603050405020304" pitchFamily="18" charset="0"/>
                        </a:rPr>
                        <a:t>Fast time to market. (DiCesare, 2023)</a:t>
                      </a:r>
                    </a:p>
                    <a:p>
                      <a:pPr marL="342900" marR="0" indent="-342900">
                        <a:lnSpc>
                          <a:spcPct val="107000"/>
                        </a:lnSpc>
                        <a:spcBef>
                          <a:spcPts val="0"/>
                        </a:spcBef>
                        <a:spcAft>
                          <a:spcPts val="0"/>
                        </a:spcAft>
                        <a:buFont typeface="Arial" panose="020B0604020202020204" pitchFamily="34" charset="0"/>
                        <a:buChar char="•"/>
                      </a:pPr>
                      <a:endParaRPr lang="en-US" sz="2000" dirty="0">
                        <a:effectLst/>
                        <a:latin typeface=" exo 2 light"/>
                        <a:ea typeface="Calibri" panose="020F0502020204030204" pitchFamily="34" charset="0"/>
                        <a:cs typeface="Times New Roman" panose="02020603050405020304" pitchFamily="18" charset="0"/>
                      </a:endParaRPr>
                    </a:p>
                    <a:p>
                      <a:pPr marL="342900" marR="0" indent="-342900">
                        <a:lnSpc>
                          <a:spcPct val="107000"/>
                        </a:lnSpc>
                        <a:spcBef>
                          <a:spcPts val="0"/>
                        </a:spcBef>
                        <a:spcAft>
                          <a:spcPts val="0"/>
                        </a:spcAft>
                        <a:buFont typeface="Arial" panose="020B0604020202020204" pitchFamily="34" charset="0"/>
                        <a:buChar char="•"/>
                      </a:pPr>
                      <a:r>
                        <a:rPr lang="en-US" sz="2000" dirty="0">
                          <a:effectLst/>
                          <a:latin typeface=" exo 2 light"/>
                          <a:ea typeface="Calibri" panose="020F0502020204030204" pitchFamily="34" charset="0"/>
                          <a:cs typeface="Times New Roman" panose="02020603050405020304" pitchFamily="18" charset="0"/>
                        </a:rPr>
                        <a:t>One codebase. (DiCesare, 2023)</a:t>
                      </a:r>
                    </a:p>
                    <a:p>
                      <a:pPr marL="342900" marR="0" indent="-342900">
                        <a:lnSpc>
                          <a:spcPct val="107000"/>
                        </a:lnSpc>
                        <a:spcBef>
                          <a:spcPts val="0"/>
                        </a:spcBef>
                        <a:spcAft>
                          <a:spcPts val="0"/>
                        </a:spcAft>
                        <a:buFont typeface="Arial" panose="020B0604020202020204" pitchFamily="34" charset="0"/>
                        <a:buChar char="•"/>
                      </a:pPr>
                      <a:endParaRPr lang="en-US" sz="2000" dirty="0">
                        <a:effectLst/>
                        <a:latin typeface=" exo 2 light"/>
                        <a:ea typeface="Calibri" panose="020F0502020204030204" pitchFamily="34" charset="0"/>
                        <a:cs typeface="Times New Roman" panose="02020603050405020304" pitchFamily="18" charset="0"/>
                      </a:endParaRPr>
                    </a:p>
                    <a:p>
                      <a:pPr marL="342900" marR="0" indent="-342900">
                        <a:lnSpc>
                          <a:spcPct val="107000"/>
                        </a:lnSpc>
                        <a:spcBef>
                          <a:spcPts val="0"/>
                        </a:spcBef>
                        <a:spcAft>
                          <a:spcPts val="0"/>
                        </a:spcAft>
                        <a:buFont typeface="Arial" panose="020B0604020202020204" pitchFamily="34" charset="0"/>
                        <a:buChar char="•"/>
                      </a:pPr>
                      <a:r>
                        <a:rPr lang="en-US" sz="2000" dirty="0">
                          <a:effectLst/>
                          <a:latin typeface=" exo 2 light"/>
                          <a:ea typeface="Calibri" panose="020F0502020204030204" pitchFamily="34" charset="0"/>
                          <a:cs typeface="Times New Roman" panose="02020603050405020304" pitchFamily="18" charset="0"/>
                        </a:rPr>
                        <a:t>Flexibility in UI/UX Design. (DiCesare, 2023)</a:t>
                      </a:r>
                    </a:p>
                    <a:p>
                      <a:pPr marL="0" marR="0" indent="0">
                        <a:lnSpc>
                          <a:spcPct val="107000"/>
                        </a:lnSpc>
                        <a:spcBef>
                          <a:spcPts val="0"/>
                        </a:spcBef>
                        <a:spcAft>
                          <a:spcPts val="0"/>
                        </a:spcAft>
                        <a:buFont typeface="Arial" panose="020B0604020202020204" pitchFamily="34" charset="0"/>
                        <a:buNone/>
                      </a:pPr>
                      <a:endParaRPr lang="en-US" sz="2000" dirty="0">
                        <a:effectLst/>
                        <a:latin typeface=" exo 2 light"/>
                        <a:ea typeface="Calibri" panose="020F0502020204030204" pitchFamily="34" charset="0"/>
                        <a:cs typeface="Times New Roman" panose="02020603050405020304" pitchFamily="18" charset="0"/>
                      </a:endParaRPr>
                    </a:p>
                  </a:txBody>
                  <a:tcPr marL="68580" marR="68580" marT="0" marB="0">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412917573"/>
                  </a:ext>
                </a:extLst>
              </a:tr>
              <a:tr h="1654302">
                <a:tc>
                  <a:txBody>
                    <a:bodyPr/>
                    <a:lstStyle/>
                    <a:p>
                      <a:pPr marL="0" marR="0">
                        <a:lnSpc>
                          <a:spcPct val="107000"/>
                        </a:lnSpc>
                        <a:spcBef>
                          <a:spcPts val="0"/>
                        </a:spcBef>
                        <a:spcAft>
                          <a:spcPts val="0"/>
                        </a:spcAft>
                      </a:pPr>
                      <a:endParaRPr lang="en-US" sz="3200" b="0" dirty="0">
                        <a:solidFill>
                          <a:schemeClr val="tx1"/>
                        </a:solidFill>
                        <a:effectLst/>
                        <a:latin typeface=" exo 2 light"/>
                      </a:endParaRPr>
                    </a:p>
                    <a:p>
                      <a:pPr marL="0" marR="0">
                        <a:lnSpc>
                          <a:spcPct val="107000"/>
                        </a:lnSpc>
                        <a:spcBef>
                          <a:spcPts val="0"/>
                        </a:spcBef>
                        <a:spcAft>
                          <a:spcPts val="0"/>
                        </a:spcAft>
                      </a:pPr>
                      <a:r>
                        <a:rPr lang="en-US" sz="3200" b="0" dirty="0">
                          <a:solidFill>
                            <a:schemeClr val="tx1"/>
                          </a:solidFill>
                          <a:effectLst/>
                          <a:latin typeface=" exo 2 light"/>
                        </a:rPr>
                        <a:t>Disadvantages</a:t>
                      </a:r>
                      <a:endParaRPr lang="en-US" sz="3200" b="0" dirty="0">
                        <a:solidFill>
                          <a:schemeClr val="tx1"/>
                        </a:solidFill>
                        <a:effectLst/>
                        <a:latin typeface=" exo 2 light"/>
                        <a:ea typeface="Calibri" panose="020F0502020204030204" pitchFamily="34"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342900" marR="0" indent="-342900">
                        <a:lnSpc>
                          <a:spcPct val="107000"/>
                        </a:lnSpc>
                        <a:spcBef>
                          <a:spcPts val="0"/>
                        </a:spcBef>
                        <a:spcAft>
                          <a:spcPts val="0"/>
                        </a:spcAft>
                        <a:buFont typeface="Arial" panose="020B0604020202020204" pitchFamily="34" charset="0"/>
                        <a:buChar char="•"/>
                      </a:pPr>
                      <a:r>
                        <a:rPr lang="en-US" sz="2000" dirty="0">
                          <a:effectLst/>
                          <a:latin typeface=" exo 2 light"/>
                          <a:ea typeface="Calibri" panose="020F0502020204030204" pitchFamily="34" charset="0"/>
                          <a:cs typeface="Times New Roman" panose="02020603050405020304" pitchFamily="18" charset="0"/>
                        </a:rPr>
                        <a:t>Loss of Language-Specific Features. </a:t>
                      </a:r>
                      <a:r>
                        <a:rPr lang="en-US" sz="2000" dirty="0">
                          <a:latin typeface=" exo 2 light"/>
                        </a:rPr>
                        <a:t>(Wijayagunawardene, 2023)</a:t>
                      </a:r>
                    </a:p>
                    <a:p>
                      <a:pPr marL="0" marR="0" indent="0">
                        <a:lnSpc>
                          <a:spcPct val="107000"/>
                        </a:lnSpc>
                        <a:spcBef>
                          <a:spcPts val="0"/>
                        </a:spcBef>
                        <a:spcAft>
                          <a:spcPts val="0"/>
                        </a:spcAft>
                        <a:buFont typeface="Arial" panose="020B0604020202020204" pitchFamily="34" charset="0"/>
                        <a:buNone/>
                      </a:pPr>
                      <a:endParaRPr lang="en-US" sz="2000" dirty="0">
                        <a:effectLst/>
                        <a:latin typeface=" exo 2 light"/>
                        <a:ea typeface="Calibri" panose="020F0502020204030204" pitchFamily="34" charset="0"/>
                        <a:cs typeface="Times New Roman" panose="02020603050405020304" pitchFamily="18" charset="0"/>
                      </a:endParaRPr>
                    </a:p>
                    <a:p>
                      <a:pPr marL="342900" marR="0" lvl="0" indent="-342900" algn="l" defTabSz="914400" rtl="0" eaLnBrk="1" fontAlgn="auto" latinLnBrk="0" hangingPunct="1">
                        <a:lnSpc>
                          <a:spcPct val="107000"/>
                        </a:lnSpc>
                        <a:spcBef>
                          <a:spcPts val="0"/>
                        </a:spcBef>
                        <a:spcAft>
                          <a:spcPts val="0"/>
                        </a:spcAft>
                        <a:buClrTx/>
                        <a:buSzTx/>
                        <a:buFont typeface="Arial" panose="020B0604020202020204" pitchFamily="34" charset="0"/>
                        <a:buChar char="•"/>
                        <a:tabLst/>
                        <a:defRPr/>
                      </a:pPr>
                      <a:r>
                        <a:rPr lang="en-US" sz="2000" dirty="0">
                          <a:effectLst/>
                          <a:latin typeface=" exo 2 light"/>
                          <a:ea typeface="Calibri" panose="020F0502020204030204" pitchFamily="34" charset="0"/>
                          <a:cs typeface="Times New Roman" panose="02020603050405020304" pitchFamily="18" charset="0"/>
                        </a:rPr>
                        <a:t>Need to update </a:t>
                      </a:r>
                      <a:r>
                        <a:rPr lang="en-GB" sz="2000" dirty="0">
                          <a:latin typeface=" exo 2 light"/>
                        </a:rPr>
                        <a:t>transpiling tools as platform languages change</a:t>
                      </a:r>
                      <a:r>
                        <a:rPr lang="en-US" sz="2000" dirty="0">
                          <a:latin typeface=" exo 2 light"/>
                        </a:rPr>
                        <a:t>(Wijayagunawardene, 2023)</a:t>
                      </a:r>
                      <a:endParaRPr lang="en-GB" sz="2000" dirty="0">
                        <a:latin typeface=" exo 2 light"/>
                      </a:endParaRPr>
                    </a:p>
                    <a:p>
                      <a:pPr marL="0" marR="0" indent="0">
                        <a:lnSpc>
                          <a:spcPct val="107000"/>
                        </a:lnSpc>
                        <a:spcBef>
                          <a:spcPts val="0"/>
                        </a:spcBef>
                        <a:spcAft>
                          <a:spcPts val="0"/>
                        </a:spcAft>
                        <a:buFont typeface="Arial" panose="020B0604020202020204" pitchFamily="34" charset="0"/>
                        <a:buNone/>
                      </a:pPr>
                      <a:endParaRPr lang="en-US" sz="2000" dirty="0">
                        <a:latin typeface=" exo 2 light"/>
                      </a:endParaRPr>
                    </a:p>
                  </a:txBody>
                  <a:tcPr marL="68580" marR="68580" marT="0" marB="0">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342900" marR="0" lvl="0" indent="-34290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US" sz="2000" b="0" i="0" kern="1200" dirty="0">
                          <a:solidFill>
                            <a:schemeClr val="dk1"/>
                          </a:solidFill>
                          <a:effectLst/>
                          <a:latin typeface=" exo 2 light"/>
                          <a:ea typeface="+mn-ea"/>
                          <a:cs typeface="+mn-cs"/>
                        </a:rPr>
                        <a:t>Slower loading speeds than other apps. (DiCesare, 2023)</a:t>
                      </a:r>
                    </a:p>
                    <a:p>
                      <a:pPr marL="0" marR="0" lvl="0" indent="0" algn="l" defTabSz="914400" rtl="0" eaLnBrk="1" fontAlgn="base" latinLnBrk="0" hangingPunct="1">
                        <a:lnSpc>
                          <a:spcPct val="100000"/>
                        </a:lnSpc>
                        <a:spcBef>
                          <a:spcPts val="0"/>
                        </a:spcBef>
                        <a:spcAft>
                          <a:spcPts val="0"/>
                        </a:spcAft>
                        <a:buClrTx/>
                        <a:buSzTx/>
                        <a:buFont typeface="Arial" panose="020B0604020202020204" pitchFamily="34" charset="0"/>
                        <a:buNone/>
                        <a:tabLst/>
                        <a:defRPr/>
                      </a:pPr>
                      <a:endParaRPr lang="en-US" sz="2000" b="0" i="0" kern="1200" dirty="0">
                        <a:solidFill>
                          <a:schemeClr val="dk1"/>
                        </a:solidFill>
                        <a:effectLst/>
                        <a:latin typeface=" exo 2 light"/>
                        <a:ea typeface="+mn-ea"/>
                        <a:cs typeface="+mn-cs"/>
                      </a:endParaRPr>
                    </a:p>
                    <a:p>
                      <a:pPr marL="285750" marR="0" lvl="0" indent="-28575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US" sz="2000" b="0" i="0" kern="1200" dirty="0">
                          <a:solidFill>
                            <a:schemeClr val="dk1"/>
                          </a:solidFill>
                          <a:effectLst/>
                          <a:latin typeface=" exo 2 light"/>
                          <a:ea typeface="+mn-ea"/>
                          <a:cs typeface="+mn-cs"/>
                        </a:rPr>
                        <a:t>Approaching obsolescence. (DiCesare, 2023)</a:t>
                      </a:r>
                    </a:p>
                    <a:p>
                      <a:pPr marL="0" marR="0" lvl="0" indent="0" algn="l" defTabSz="914400" rtl="0" eaLnBrk="1" fontAlgn="base" latinLnBrk="0" hangingPunct="1">
                        <a:lnSpc>
                          <a:spcPct val="100000"/>
                        </a:lnSpc>
                        <a:spcBef>
                          <a:spcPts val="0"/>
                        </a:spcBef>
                        <a:spcAft>
                          <a:spcPts val="0"/>
                        </a:spcAft>
                        <a:buClrTx/>
                        <a:buSzTx/>
                        <a:buFont typeface="Arial" panose="020B0604020202020204" pitchFamily="34" charset="0"/>
                        <a:buNone/>
                        <a:tabLst/>
                        <a:defRPr/>
                      </a:pPr>
                      <a:endParaRPr lang="en-US" sz="2000" b="0" i="0" kern="1200" dirty="0">
                        <a:solidFill>
                          <a:schemeClr val="dk1"/>
                        </a:solidFill>
                        <a:effectLst/>
                        <a:latin typeface=" exo 2 light"/>
                        <a:ea typeface="+mn-ea"/>
                        <a:cs typeface="+mn-cs"/>
                      </a:endParaRPr>
                    </a:p>
                  </a:txBody>
                  <a:tcPr marL="68580" marR="68580" marT="0" marB="0">
                    <a:lnL w="12700" cmpd="sng">
                      <a:noFill/>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43574911"/>
                  </a:ext>
                </a:extLst>
              </a:tr>
            </a:tbl>
          </a:graphicData>
        </a:graphic>
      </p:graphicFrame>
      <p:pic>
        <p:nvPicPr>
          <p:cNvPr id="2" name="Picture 7">
            <a:extLst>
              <a:ext uri="{FF2B5EF4-FFF2-40B4-BE49-F238E27FC236}">
                <a16:creationId xmlns:a16="http://schemas.microsoft.com/office/drawing/2014/main" id="{287619D6-A9F5-EA8A-BFB2-B50E4A86E25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12038625">
            <a:off x="12952202" y="-3222333"/>
            <a:ext cx="7315200" cy="4059936"/>
          </a:xfrm>
          <a:prstGeom prst="rect">
            <a:avLst/>
          </a:prstGeom>
        </p:spPr>
      </p:pic>
      <p:pic>
        <p:nvPicPr>
          <p:cNvPr id="3" name="Picture 4">
            <a:extLst>
              <a:ext uri="{FF2B5EF4-FFF2-40B4-BE49-F238E27FC236}">
                <a16:creationId xmlns:a16="http://schemas.microsoft.com/office/drawing/2014/main" id="{DE6A9EB9-4215-3F62-1B3E-35082982C39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870085">
            <a:off x="-788452" y="9459728"/>
            <a:ext cx="4661954" cy="2587384"/>
          </a:xfrm>
          <a:prstGeom prst="rect">
            <a:avLst/>
          </a:prstGeom>
        </p:spPr>
      </p:pic>
      <p:pic>
        <p:nvPicPr>
          <p:cNvPr id="6" name="Picture 5">
            <a:extLst>
              <a:ext uri="{FF2B5EF4-FFF2-40B4-BE49-F238E27FC236}">
                <a16:creationId xmlns:a16="http://schemas.microsoft.com/office/drawing/2014/main" id="{11CFAEC7-AE34-D9F8-F6EF-F418748BF435}"/>
              </a:ext>
            </a:extLst>
          </p:cNvPr>
          <p:cNvPicPr>
            <a:picLocks noChangeAspect="1"/>
          </p:cNvPicPr>
          <p:nvPr/>
        </p:nvPicPr>
        <p:blipFill>
          <a:blip r:embed="rId7"/>
          <a:stretch>
            <a:fillRect/>
          </a:stretch>
        </p:blipFill>
        <p:spPr>
          <a:xfrm>
            <a:off x="15545284" y="3327468"/>
            <a:ext cx="536448" cy="536448"/>
          </a:xfrm>
          <a:prstGeom prst="rect">
            <a:avLst/>
          </a:prstGeom>
        </p:spPr>
      </p:pic>
      <p:pic>
        <p:nvPicPr>
          <p:cNvPr id="8" name="Picture 7">
            <a:extLst>
              <a:ext uri="{FF2B5EF4-FFF2-40B4-BE49-F238E27FC236}">
                <a16:creationId xmlns:a16="http://schemas.microsoft.com/office/drawing/2014/main" id="{7826B020-C560-591C-EADF-25CE8A40FED4}"/>
              </a:ext>
            </a:extLst>
          </p:cNvPr>
          <p:cNvPicPr>
            <a:picLocks noChangeAspect="1"/>
          </p:cNvPicPr>
          <p:nvPr/>
        </p:nvPicPr>
        <p:blipFill>
          <a:blip r:embed="rId8"/>
          <a:stretch>
            <a:fillRect/>
          </a:stretch>
        </p:blipFill>
        <p:spPr>
          <a:xfrm>
            <a:off x="4648200" y="3351852"/>
            <a:ext cx="487680" cy="487680"/>
          </a:xfrm>
          <a:prstGeom prst="rect">
            <a:avLst/>
          </a:prstGeom>
        </p:spPr>
      </p:pic>
      <p:pic>
        <p:nvPicPr>
          <p:cNvPr id="10" name="Picture 9">
            <a:extLst>
              <a:ext uri="{FF2B5EF4-FFF2-40B4-BE49-F238E27FC236}">
                <a16:creationId xmlns:a16="http://schemas.microsoft.com/office/drawing/2014/main" id="{8B47D6BE-C9D8-BD21-85F6-89A864CFFA6C}"/>
              </a:ext>
            </a:extLst>
          </p:cNvPr>
          <p:cNvPicPr>
            <a:picLocks noChangeAspect="1"/>
          </p:cNvPicPr>
          <p:nvPr/>
        </p:nvPicPr>
        <p:blipFill>
          <a:blip r:embed="rId9"/>
          <a:stretch>
            <a:fillRect/>
          </a:stretch>
        </p:blipFill>
        <p:spPr>
          <a:xfrm>
            <a:off x="8900160" y="3351852"/>
            <a:ext cx="487680" cy="487680"/>
          </a:xfrm>
          <a:prstGeom prst="rect">
            <a:avLst/>
          </a:prstGeom>
        </p:spPr>
      </p:pic>
      <p:pic>
        <p:nvPicPr>
          <p:cNvPr id="11" name="Picture 10">
            <a:extLst>
              <a:ext uri="{FF2B5EF4-FFF2-40B4-BE49-F238E27FC236}">
                <a16:creationId xmlns:a16="http://schemas.microsoft.com/office/drawing/2014/main" id="{553B2999-9004-5891-0408-DF139C4710B4}"/>
              </a:ext>
            </a:extLst>
          </p:cNvPr>
          <p:cNvPicPr>
            <a:picLocks noChangeAspect="1"/>
          </p:cNvPicPr>
          <p:nvPr/>
        </p:nvPicPr>
        <p:blipFill>
          <a:blip r:embed="rId10"/>
          <a:stretch>
            <a:fillRect/>
          </a:stretch>
        </p:blipFill>
        <p:spPr>
          <a:xfrm>
            <a:off x="11809776" y="3327468"/>
            <a:ext cx="536448" cy="536448"/>
          </a:xfrm>
          <a:prstGeom prst="rect">
            <a:avLst/>
          </a:prstGeom>
        </p:spPr>
      </p:pic>
      <p:sp>
        <p:nvSpPr>
          <p:cNvPr id="12" name="TextBox 11">
            <a:extLst>
              <a:ext uri="{FF2B5EF4-FFF2-40B4-BE49-F238E27FC236}">
                <a16:creationId xmlns:a16="http://schemas.microsoft.com/office/drawing/2014/main" id="{0D5680CE-3B75-C688-D588-C7C424056A0D}"/>
              </a:ext>
            </a:extLst>
          </p:cNvPr>
          <p:cNvSpPr txBox="1"/>
          <p:nvPr/>
        </p:nvSpPr>
        <p:spPr>
          <a:xfrm>
            <a:off x="5915208" y="132372"/>
            <a:ext cx="5969904" cy="646331"/>
          </a:xfrm>
          <a:prstGeom prst="rect">
            <a:avLst/>
          </a:prstGeom>
          <a:noFill/>
        </p:spPr>
        <p:txBody>
          <a:bodyPr wrap="none" rtlCol="0">
            <a:spAutoFit/>
          </a:bodyPr>
          <a:lstStyle/>
          <a:p>
            <a:r>
              <a:rPr lang="en-US" sz="3600" dirty="0">
                <a:solidFill>
                  <a:schemeClr val="bg1"/>
                </a:solidFill>
                <a:latin typeface=" exo 2 light"/>
              </a:rPr>
              <a:t>Cross</a:t>
            </a:r>
            <a:r>
              <a:rPr lang="en-US" sz="3600" dirty="0">
                <a:solidFill>
                  <a:schemeClr val="accent6">
                    <a:lumMod val="75000"/>
                  </a:schemeClr>
                </a:solidFill>
                <a:latin typeface=" exo 2 light"/>
              </a:rPr>
              <a:t> Platform </a:t>
            </a:r>
            <a:r>
              <a:rPr lang="en-US" sz="3600" dirty="0">
                <a:solidFill>
                  <a:schemeClr val="bg1"/>
                </a:solidFill>
                <a:latin typeface=" exo 2 light"/>
              </a:rPr>
              <a:t>Mobile </a:t>
            </a:r>
            <a:r>
              <a:rPr lang="en-US" sz="3600" dirty="0">
                <a:solidFill>
                  <a:schemeClr val="accent6">
                    <a:lumMod val="75000"/>
                  </a:schemeClr>
                </a:solidFill>
                <a:latin typeface=" exo 2 light"/>
              </a:rPr>
              <a:t>Apps</a:t>
            </a:r>
          </a:p>
        </p:txBody>
      </p:sp>
      <p:sp>
        <p:nvSpPr>
          <p:cNvPr id="14" name="TextBox 13">
            <a:extLst>
              <a:ext uri="{FF2B5EF4-FFF2-40B4-BE49-F238E27FC236}">
                <a16:creationId xmlns:a16="http://schemas.microsoft.com/office/drawing/2014/main" id="{AFF02C10-34C2-0658-B7E9-F7247B1865AE}"/>
              </a:ext>
            </a:extLst>
          </p:cNvPr>
          <p:cNvSpPr txBox="1"/>
          <p:nvPr/>
        </p:nvSpPr>
        <p:spPr>
          <a:xfrm>
            <a:off x="2006257" y="909282"/>
            <a:ext cx="14275485" cy="1938992"/>
          </a:xfrm>
          <a:prstGeom prst="rect">
            <a:avLst/>
          </a:prstGeom>
          <a:noFill/>
        </p:spPr>
        <p:txBody>
          <a:bodyPr wrap="square" rtlCol="0">
            <a:spAutoFit/>
          </a:bodyPr>
          <a:lstStyle/>
          <a:p>
            <a:pPr algn="just"/>
            <a:r>
              <a:rPr lang="en-US" sz="2400" dirty="0">
                <a:solidFill>
                  <a:schemeClr val="bg1"/>
                </a:solidFill>
                <a:latin typeface=" exo 2 light"/>
              </a:rPr>
              <a:t>Cross-platform mobile application development often involves the use of transpiled or hybrid app development approaches. The choice between transpiled and hybrid app development approaches depends on the specific requirements of the app, the desired performance, and the development team's expertise and preferences.</a:t>
            </a:r>
          </a:p>
          <a:p>
            <a:endParaRPr lang="en-US" sz="2400" dirty="0">
              <a:solidFill>
                <a:schemeClr val="bg1"/>
              </a:solidFill>
              <a:latin typeface=" exo 2 light"/>
            </a:endParaRPr>
          </a:p>
        </p:txBody>
      </p:sp>
      <p:cxnSp>
        <p:nvCxnSpPr>
          <p:cNvPr id="16" name="Straight Connector 15">
            <a:extLst>
              <a:ext uri="{FF2B5EF4-FFF2-40B4-BE49-F238E27FC236}">
                <a16:creationId xmlns:a16="http://schemas.microsoft.com/office/drawing/2014/main" id="{AB4040A4-C4F6-D18C-35BD-4159754255D8}"/>
              </a:ext>
            </a:extLst>
          </p:cNvPr>
          <p:cNvCxnSpPr>
            <a:cxnSpLocks/>
          </p:cNvCxnSpPr>
          <p:nvPr/>
        </p:nvCxnSpPr>
        <p:spPr>
          <a:xfrm>
            <a:off x="5486399" y="2705100"/>
            <a:ext cx="7315200" cy="0"/>
          </a:xfrm>
          <a:prstGeom prst="line">
            <a:avLst/>
          </a:prstGeom>
        </p:spPr>
        <p:style>
          <a:lnRef idx="3">
            <a:schemeClr val="accent6"/>
          </a:lnRef>
          <a:fillRef idx="0">
            <a:schemeClr val="accent6"/>
          </a:fillRef>
          <a:effectRef idx="2">
            <a:schemeClr val="accent6"/>
          </a:effectRef>
          <a:fontRef idx="minor">
            <a:schemeClr val="tx1"/>
          </a:fontRef>
        </p:style>
      </p:cxnSp>
      <p:cxnSp>
        <p:nvCxnSpPr>
          <p:cNvPr id="19" name="Straight Arrow Connector 18">
            <a:extLst>
              <a:ext uri="{FF2B5EF4-FFF2-40B4-BE49-F238E27FC236}">
                <a16:creationId xmlns:a16="http://schemas.microsoft.com/office/drawing/2014/main" id="{0AF9E48C-3355-DFCF-817A-9E3767AFAA4A}"/>
              </a:ext>
            </a:extLst>
          </p:cNvPr>
          <p:cNvCxnSpPr/>
          <p:nvPr/>
        </p:nvCxnSpPr>
        <p:spPr>
          <a:xfrm>
            <a:off x="5486399" y="2705100"/>
            <a:ext cx="0" cy="466175"/>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1" name="Straight Arrow Connector 20">
            <a:extLst>
              <a:ext uri="{FF2B5EF4-FFF2-40B4-BE49-F238E27FC236}">
                <a16:creationId xmlns:a16="http://schemas.microsoft.com/office/drawing/2014/main" id="{B2378A82-B56B-39A4-AFB4-9B6B6711B31D}"/>
              </a:ext>
            </a:extLst>
          </p:cNvPr>
          <p:cNvCxnSpPr/>
          <p:nvPr/>
        </p:nvCxnSpPr>
        <p:spPr>
          <a:xfrm>
            <a:off x="12801599" y="2705100"/>
            <a:ext cx="0" cy="466175"/>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3" name="Straight Arrow Connector 22">
            <a:extLst>
              <a:ext uri="{FF2B5EF4-FFF2-40B4-BE49-F238E27FC236}">
                <a16:creationId xmlns:a16="http://schemas.microsoft.com/office/drawing/2014/main" id="{B21A153A-F91E-E0B1-1DAD-45AE0971288C}"/>
              </a:ext>
            </a:extLst>
          </p:cNvPr>
          <p:cNvCxnSpPr/>
          <p:nvPr/>
        </p:nvCxnSpPr>
        <p:spPr>
          <a:xfrm flipV="1">
            <a:off x="9207923" y="2171700"/>
            <a:ext cx="0" cy="53340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grpSp>
        <p:nvGrpSpPr>
          <p:cNvPr id="25" name="Group 5">
            <a:extLst>
              <a:ext uri="{FF2B5EF4-FFF2-40B4-BE49-F238E27FC236}">
                <a16:creationId xmlns:a16="http://schemas.microsoft.com/office/drawing/2014/main" id="{98566D98-A316-2D38-8BBD-B1202D5C17D6}"/>
              </a:ext>
            </a:extLst>
          </p:cNvPr>
          <p:cNvGrpSpPr/>
          <p:nvPr/>
        </p:nvGrpSpPr>
        <p:grpSpPr>
          <a:xfrm>
            <a:off x="1739075" y="1028700"/>
            <a:ext cx="203098" cy="203098"/>
            <a:chOff x="0" y="0"/>
            <a:chExt cx="6350000" cy="6350000"/>
          </a:xfrm>
        </p:grpSpPr>
        <p:sp>
          <p:nvSpPr>
            <p:cNvPr id="26" name="Freeform 6">
              <a:extLst>
                <a:ext uri="{FF2B5EF4-FFF2-40B4-BE49-F238E27FC236}">
                  <a16:creationId xmlns:a16="http://schemas.microsoft.com/office/drawing/2014/main" id="{BFA6CBE6-8841-E220-FEF6-3A2B7D3A6C5D}"/>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pic>
        <p:nvPicPr>
          <p:cNvPr id="30" name="Picture 29">
            <a:extLst>
              <a:ext uri="{FF2B5EF4-FFF2-40B4-BE49-F238E27FC236}">
                <a16:creationId xmlns:a16="http://schemas.microsoft.com/office/drawing/2014/main" id="{D623661D-E5D6-D55B-B917-5647E9DF0C03}"/>
              </a:ext>
            </a:extLst>
          </p:cNvPr>
          <p:cNvPicPr>
            <a:picLocks noChangeAspect="1"/>
          </p:cNvPicPr>
          <p:nvPr/>
        </p:nvPicPr>
        <p:blipFill>
          <a:blip r:embed="rId11"/>
          <a:stretch>
            <a:fillRect/>
          </a:stretch>
        </p:blipFill>
        <p:spPr>
          <a:xfrm>
            <a:off x="5036336" y="193487"/>
            <a:ext cx="585216" cy="585216"/>
          </a:xfrm>
          <a:prstGeom prst="rect">
            <a:avLst/>
          </a:prstGeom>
        </p:spPr>
      </p:pic>
      <p:pic>
        <p:nvPicPr>
          <p:cNvPr id="34" name="Picture 33">
            <a:extLst>
              <a:ext uri="{FF2B5EF4-FFF2-40B4-BE49-F238E27FC236}">
                <a16:creationId xmlns:a16="http://schemas.microsoft.com/office/drawing/2014/main" id="{5EB5EC9D-82AF-BBC0-E15C-62C0A2680A0B}"/>
              </a:ext>
            </a:extLst>
          </p:cNvPr>
          <p:cNvPicPr>
            <a:picLocks noChangeAspect="1"/>
          </p:cNvPicPr>
          <p:nvPr/>
        </p:nvPicPr>
        <p:blipFill>
          <a:blip r:embed="rId12"/>
          <a:stretch>
            <a:fillRect/>
          </a:stretch>
        </p:blipFill>
        <p:spPr>
          <a:xfrm>
            <a:off x="12158997" y="176544"/>
            <a:ext cx="585216" cy="585216"/>
          </a:xfrm>
          <a:prstGeom prst="rect">
            <a:avLst/>
          </a:prstGeom>
        </p:spPr>
      </p:pic>
    </p:spTree>
    <p:extLst>
      <p:ext uri="{BB962C8B-B14F-4D97-AF65-F5344CB8AC3E}">
        <p14:creationId xmlns:p14="http://schemas.microsoft.com/office/powerpoint/2010/main" val="927244654"/>
      </p:ext>
    </p:extLst>
  </p:cSld>
  <p:clrMapOvr>
    <a:masterClrMapping/>
  </p:clrMapOvr>
  <p:transition spd="slow">
    <p:cover/>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91818"/>
        </a:solidFill>
        <a:effectLst/>
      </p:bgPr>
    </p:bg>
    <p:spTree>
      <p:nvGrpSpPr>
        <p:cNvPr id="1" name=""/>
        <p:cNvGrpSpPr/>
        <p:nvPr/>
      </p:nvGrpSpPr>
      <p:grpSpPr>
        <a:xfrm>
          <a:off x="0" y="0"/>
          <a:ext cx="0" cy="0"/>
          <a:chOff x="0" y="0"/>
          <a:chExt cx="0" cy="0"/>
        </a:xfrm>
      </p:grpSpPr>
      <p:pic>
        <p:nvPicPr>
          <p:cNvPr id="8" name="Picture 8"/>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8700" y="-1028700"/>
            <a:ext cx="2057400" cy="2057400"/>
          </a:xfrm>
          <a:prstGeom prst="rect">
            <a:avLst/>
          </a:prstGeom>
        </p:spPr>
      </p:pic>
      <p:sp>
        <p:nvSpPr>
          <p:cNvPr id="9" name="TextBox 9"/>
          <p:cNvSpPr txBox="1"/>
          <p:nvPr/>
        </p:nvSpPr>
        <p:spPr>
          <a:xfrm>
            <a:off x="5993169" y="574712"/>
            <a:ext cx="6742012" cy="2057807"/>
          </a:xfrm>
          <a:prstGeom prst="rect">
            <a:avLst/>
          </a:prstGeom>
        </p:spPr>
        <p:txBody>
          <a:bodyPr wrap="square" lIns="0" tIns="0" rIns="0" bIns="0" rtlCol="0" anchor="t">
            <a:spAutoFit/>
          </a:bodyPr>
          <a:lstStyle/>
          <a:p>
            <a:pPr>
              <a:lnSpc>
                <a:spcPts val="8400"/>
              </a:lnSpc>
              <a:spcBef>
                <a:spcPct val="0"/>
              </a:spcBef>
            </a:pPr>
            <a:r>
              <a:rPr lang="en-US" sz="6600" dirty="0">
                <a:solidFill>
                  <a:srgbClr val="FFFFFF"/>
                </a:solidFill>
                <a:latin typeface=" exo 2 light"/>
              </a:rPr>
              <a:t>Android VS </a:t>
            </a:r>
            <a:r>
              <a:rPr lang="en-US" sz="6600" dirty="0">
                <a:solidFill>
                  <a:srgbClr val="E6760F"/>
                </a:solidFill>
                <a:latin typeface=" exo 2 light"/>
              </a:rPr>
              <a:t>IOS</a:t>
            </a:r>
          </a:p>
          <a:p>
            <a:pPr>
              <a:lnSpc>
                <a:spcPts val="8400"/>
              </a:lnSpc>
              <a:spcBef>
                <a:spcPct val="0"/>
              </a:spcBef>
            </a:pPr>
            <a:endParaRPr lang="en-US" sz="6600" dirty="0">
              <a:solidFill>
                <a:srgbClr val="FFFFFF"/>
              </a:solidFill>
              <a:latin typeface=" exo 2 light"/>
            </a:endParaRPr>
          </a:p>
        </p:txBody>
      </p:sp>
      <p:sp>
        <p:nvSpPr>
          <p:cNvPr id="12" name="TextBox 12"/>
          <p:cNvSpPr txBox="1"/>
          <p:nvPr/>
        </p:nvSpPr>
        <p:spPr>
          <a:xfrm>
            <a:off x="1344125" y="1656985"/>
            <a:ext cx="8020050" cy="820738"/>
          </a:xfrm>
          <a:prstGeom prst="rect">
            <a:avLst/>
          </a:prstGeom>
        </p:spPr>
        <p:txBody>
          <a:bodyPr lIns="0" tIns="0" rIns="0" bIns="0" rtlCol="0" anchor="t">
            <a:spAutoFit/>
          </a:bodyPr>
          <a:lstStyle/>
          <a:p>
            <a:pPr>
              <a:lnSpc>
                <a:spcPts val="6356"/>
              </a:lnSpc>
              <a:spcBef>
                <a:spcPct val="0"/>
              </a:spcBef>
            </a:pPr>
            <a:r>
              <a:rPr lang="en-US" sz="6000" dirty="0">
                <a:solidFill>
                  <a:srgbClr val="E6760F"/>
                </a:solidFill>
                <a:latin typeface=" exo 2 light"/>
              </a:rPr>
              <a:t>Design</a:t>
            </a:r>
          </a:p>
        </p:txBody>
      </p:sp>
      <p:graphicFrame>
        <p:nvGraphicFramePr>
          <p:cNvPr id="24" name="Table 24">
            <a:extLst>
              <a:ext uri="{FF2B5EF4-FFF2-40B4-BE49-F238E27FC236}">
                <a16:creationId xmlns:a16="http://schemas.microsoft.com/office/drawing/2014/main" id="{28B74E6D-575A-D483-3444-8BCBB4CFF868}"/>
              </a:ext>
            </a:extLst>
          </p:cNvPr>
          <p:cNvGraphicFramePr>
            <a:graphicFrameLocks noGrp="1"/>
          </p:cNvGraphicFramePr>
          <p:nvPr>
            <p:extLst>
              <p:ext uri="{D42A27DB-BD31-4B8C-83A1-F6EECF244321}">
                <p14:modId xmlns:p14="http://schemas.microsoft.com/office/powerpoint/2010/main" val="4145734511"/>
              </p:ext>
            </p:extLst>
          </p:nvPr>
        </p:nvGraphicFramePr>
        <p:xfrm>
          <a:off x="3556408" y="2747055"/>
          <a:ext cx="11377580" cy="7104562"/>
        </p:xfrm>
        <a:graphic>
          <a:graphicData uri="http://schemas.openxmlformats.org/drawingml/2006/table">
            <a:tbl>
              <a:tblPr firstRow="1" bandRow="1">
                <a:effectLst>
                  <a:outerShdw blurRad="63500" sx="102000" sy="102000" algn="ctr" rotWithShape="0">
                    <a:prstClr val="black">
                      <a:alpha val="40000"/>
                    </a:prstClr>
                  </a:outerShdw>
                </a:effectLst>
                <a:tableStyleId>{793D81CF-94F2-401A-BA57-92F5A7B2D0C5}</a:tableStyleId>
              </a:tblPr>
              <a:tblGrid>
                <a:gridCol w="5688790">
                  <a:extLst>
                    <a:ext uri="{9D8B030D-6E8A-4147-A177-3AD203B41FA5}">
                      <a16:colId xmlns:a16="http://schemas.microsoft.com/office/drawing/2014/main" val="2080534074"/>
                    </a:ext>
                  </a:extLst>
                </a:gridCol>
                <a:gridCol w="5688790">
                  <a:extLst>
                    <a:ext uri="{9D8B030D-6E8A-4147-A177-3AD203B41FA5}">
                      <a16:colId xmlns:a16="http://schemas.microsoft.com/office/drawing/2014/main" val="2495110920"/>
                    </a:ext>
                  </a:extLst>
                </a:gridCol>
              </a:tblGrid>
              <a:tr h="1155716">
                <a:tc>
                  <a:txBody>
                    <a:bodyPr/>
                    <a:lstStyle/>
                    <a:p>
                      <a:endParaRPr lang="en-US" dirty="0"/>
                    </a:p>
                    <a:p>
                      <a:endParaRPr lang="en-US" dirty="0"/>
                    </a:p>
                    <a:p>
                      <a:endParaRPr lang="en-US" dirty="0"/>
                    </a:p>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96489382"/>
                  </a:ext>
                </a:extLst>
              </a:tr>
              <a:tr h="5915842">
                <a:tc>
                  <a:txBody>
                    <a:bodyPr/>
                    <a:lstStyle/>
                    <a:p>
                      <a:endParaRPr lang="en-US" sz="2000" dirty="0"/>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000" dirty="0">
                          <a:latin typeface=" exo 2 light"/>
                        </a:rPr>
                        <a:t>Android follows Material Design. (Material,2022)</a:t>
                      </a:r>
                    </a:p>
                    <a:p>
                      <a:pPr marL="0" indent="0">
                        <a:buFont typeface="Arial" panose="020B0604020202020204" pitchFamily="34" charset="0"/>
                        <a:buNone/>
                      </a:pPr>
                      <a:endParaRPr lang="en-US" sz="2000" dirty="0">
                        <a:latin typeface=" exo 2 light"/>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000" dirty="0">
                          <a:latin typeface=" exo 2 light"/>
                        </a:rPr>
                        <a:t>Use a set of design guidelines provided by Google. (Material,2022)</a:t>
                      </a:r>
                    </a:p>
                    <a:p>
                      <a:pPr marL="0" indent="0">
                        <a:buFont typeface="Arial" panose="020B0604020202020204" pitchFamily="34" charset="0"/>
                        <a:buNone/>
                      </a:pPr>
                      <a:endParaRPr lang="en-US" sz="2000" dirty="0">
                        <a:latin typeface=" exo 2 light"/>
                      </a:endParaRPr>
                    </a:p>
                    <a:p>
                      <a:pPr marL="285750" indent="-285750">
                        <a:buFont typeface="Arial" panose="020B0604020202020204" pitchFamily="34" charset="0"/>
                        <a:buChar char="•"/>
                      </a:pPr>
                      <a:r>
                        <a:rPr lang="en-US" sz="2000" dirty="0">
                          <a:latin typeface=" exo 2 light"/>
                        </a:rPr>
                        <a:t>Emphasizes a clean and modern look with a focus on consistent use of color, typography, and iconography. (Material,2022)</a:t>
                      </a:r>
                    </a:p>
                    <a:p>
                      <a:pPr marL="285750" indent="-285750">
                        <a:buFont typeface="Arial" panose="020B0604020202020204" pitchFamily="34" charset="0"/>
                        <a:buChar char="•"/>
                      </a:pPr>
                      <a:endParaRPr lang="en-US" sz="2000" dirty="0">
                        <a:latin typeface=" exo 2 light"/>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000" dirty="0">
                          <a:latin typeface=" exo 2 light"/>
                        </a:rPr>
                        <a:t>Material Design encourages the use of responsive layouts that adapt to different screen sizes and orientations. (Material,2022)</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2000" dirty="0">
                        <a:latin typeface=" exo 2 light"/>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000" dirty="0">
                          <a:latin typeface=" exo 2 light"/>
                        </a:rPr>
                        <a:t>It provides a consistent user experience across different devices and screen sizes.</a:t>
                      </a:r>
                      <a:r>
                        <a:rPr lang="en-US" sz="2000" dirty="0"/>
                        <a:t> </a:t>
                      </a:r>
                      <a:r>
                        <a:rPr lang="en-US" sz="2000" dirty="0">
                          <a:latin typeface=" exo 2 light"/>
                        </a:rPr>
                        <a:t>(Material,2022)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2000" dirty="0"/>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000" dirty="0">
                          <a:latin typeface=" exo 2 light"/>
                        </a:rPr>
                        <a:t>iPhones follow the Human Interface Guidelines (HIG) provided by Apple. (Inc.,2023)</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2000" dirty="0">
                        <a:latin typeface=" exo 2 light"/>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000" dirty="0">
                          <a:latin typeface=" exo 2 light"/>
                        </a:rPr>
                        <a:t>Which focuses on simplicity, clarity, and depth in design. (Inc.,2023)</a:t>
                      </a:r>
                    </a:p>
                    <a:p>
                      <a:pPr marL="0" indent="0">
                        <a:buFont typeface="Arial" panose="020B0604020202020204" pitchFamily="34" charset="0"/>
                        <a:buNone/>
                      </a:pPr>
                      <a:endParaRPr lang="en-US" sz="2000" dirty="0">
                        <a:latin typeface=" exo 2 light"/>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000" dirty="0">
                          <a:latin typeface=" exo 2 light"/>
                        </a:rPr>
                        <a:t>The HIG provides guidelines on how to create intuitive and engaging user interfaces that are consistent with the overall iOS ecosystem. (Inc.,2023)</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2000" dirty="0">
                        <a:latin typeface=" exo 2 light"/>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000" dirty="0">
                          <a:latin typeface=" exo 2 light"/>
                        </a:rPr>
                        <a:t>It includes guidelines for typography, color, icons, and interactions. (Inc.,2023)</a:t>
                      </a:r>
                    </a:p>
                    <a:p>
                      <a:pPr marL="0" indent="0">
                        <a:buFont typeface="Arial" panose="020B0604020202020204" pitchFamily="34" charset="0"/>
                        <a:buNone/>
                      </a:pPr>
                      <a:endParaRPr lang="en-US" sz="2000" dirty="0">
                        <a:latin typeface=" exo 2 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67595285"/>
                  </a:ext>
                </a:extLst>
              </a:tr>
            </a:tbl>
          </a:graphicData>
        </a:graphic>
      </p:graphicFrame>
      <p:pic>
        <p:nvPicPr>
          <p:cNvPr id="25" name="Picture 24">
            <a:extLst>
              <a:ext uri="{FF2B5EF4-FFF2-40B4-BE49-F238E27FC236}">
                <a16:creationId xmlns:a16="http://schemas.microsoft.com/office/drawing/2014/main" id="{5820E859-B8AF-DFC1-7C97-67F3B38834A5}"/>
              </a:ext>
            </a:extLst>
          </p:cNvPr>
          <p:cNvPicPr>
            <a:picLocks noChangeAspect="1"/>
          </p:cNvPicPr>
          <p:nvPr/>
        </p:nvPicPr>
        <p:blipFill>
          <a:blip r:embed="rId5"/>
          <a:stretch>
            <a:fillRect/>
          </a:stretch>
        </p:blipFill>
        <p:spPr>
          <a:xfrm>
            <a:off x="5959108" y="2772676"/>
            <a:ext cx="1066800" cy="1066800"/>
          </a:xfrm>
          <a:prstGeom prst="rect">
            <a:avLst/>
          </a:prstGeom>
        </p:spPr>
      </p:pic>
      <p:pic>
        <p:nvPicPr>
          <p:cNvPr id="26" name="Picture 25">
            <a:extLst>
              <a:ext uri="{FF2B5EF4-FFF2-40B4-BE49-F238E27FC236}">
                <a16:creationId xmlns:a16="http://schemas.microsoft.com/office/drawing/2014/main" id="{EEB97A91-3B22-3A24-B81E-671978CAB9B4}"/>
              </a:ext>
            </a:extLst>
          </p:cNvPr>
          <p:cNvPicPr>
            <a:picLocks noChangeAspect="1"/>
          </p:cNvPicPr>
          <p:nvPr/>
        </p:nvPicPr>
        <p:blipFill>
          <a:blip r:embed="rId6"/>
          <a:stretch>
            <a:fillRect/>
          </a:stretch>
        </p:blipFill>
        <p:spPr>
          <a:xfrm>
            <a:off x="11575836" y="2772676"/>
            <a:ext cx="1072896" cy="1072896"/>
          </a:xfrm>
          <a:prstGeom prst="rect">
            <a:avLst/>
          </a:prstGeom>
        </p:spPr>
      </p:pic>
      <p:pic>
        <p:nvPicPr>
          <p:cNvPr id="28" name="Picture 8">
            <a:extLst>
              <a:ext uri="{FF2B5EF4-FFF2-40B4-BE49-F238E27FC236}">
                <a16:creationId xmlns:a16="http://schemas.microsoft.com/office/drawing/2014/main" id="{7CAFEC9E-8D8B-A928-E241-13F924E73DEF}"/>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7241900" y="9074792"/>
            <a:ext cx="2057400" cy="2057400"/>
          </a:xfrm>
          <a:prstGeom prst="rect">
            <a:avLst/>
          </a:prstGeom>
        </p:spPr>
      </p:pic>
      <p:pic>
        <p:nvPicPr>
          <p:cNvPr id="30" name="Picture 29">
            <a:extLst>
              <a:ext uri="{FF2B5EF4-FFF2-40B4-BE49-F238E27FC236}">
                <a16:creationId xmlns:a16="http://schemas.microsoft.com/office/drawing/2014/main" id="{4AAF55C9-3AD4-1D13-3E30-AA1010068220}"/>
              </a:ext>
            </a:extLst>
          </p:cNvPr>
          <p:cNvPicPr>
            <a:picLocks noChangeAspect="1"/>
          </p:cNvPicPr>
          <p:nvPr/>
        </p:nvPicPr>
        <p:blipFill>
          <a:blip r:embed="rId7"/>
          <a:stretch>
            <a:fillRect/>
          </a:stretch>
        </p:blipFill>
        <p:spPr>
          <a:xfrm>
            <a:off x="304800" y="1603616"/>
            <a:ext cx="874107" cy="874107"/>
          </a:xfrm>
          <a:prstGeom prst="rect">
            <a:avLst/>
          </a:prstGeom>
        </p:spPr>
      </p:pic>
      <p:grpSp>
        <p:nvGrpSpPr>
          <p:cNvPr id="31" name="Group 10">
            <a:extLst>
              <a:ext uri="{FF2B5EF4-FFF2-40B4-BE49-F238E27FC236}">
                <a16:creationId xmlns:a16="http://schemas.microsoft.com/office/drawing/2014/main" id="{6B2D9ABF-8704-59EC-8093-20BEC0BE6907}"/>
              </a:ext>
            </a:extLst>
          </p:cNvPr>
          <p:cNvGrpSpPr>
            <a:grpSpLocks noChangeAspect="1"/>
          </p:cNvGrpSpPr>
          <p:nvPr/>
        </p:nvGrpSpPr>
        <p:grpSpPr>
          <a:xfrm>
            <a:off x="147732" y="3685810"/>
            <a:ext cx="3181529" cy="4386774"/>
            <a:chOff x="0" y="0"/>
            <a:chExt cx="3365500" cy="5245100"/>
          </a:xfrm>
        </p:grpSpPr>
        <p:sp>
          <p:nvSpPr>
            <p:cNvPr id="32" name="Freeform 11">
              <a:extLst>
                <a:ext uri="{FF2B5EF4-FFF2-40B4-BE49-F238E27FC236}">
                  <a16:creationId xmlns:a16="http://schemas.microsoft.com/office/drawing/2014/main" id="{16C314E9-A912-9D61-7870-FE86A73FFE44}"/>
                </a:ext>
              </a:extLst>
            </p:cNvPr>
            <p:cNvSpPr/>
            <p:nvPr/>
          </p:nvSpPr>
          <p:spPr>
            <a:xfrm>
              <a:off x="0" y="0"/>
              <a:ext cx="3352800" cy="5219700"/>
            </a:xfrm>
            <a:custGeom>
              <a:avLst/>
              <a:gdLst/>
              <a:ahLst/>
              <a:cxnLst/>
              <a:rect l="l" t="t" r="r" b="b"/>
              <a:pathLst>
                <a:path w="3352800" h="5219700">
                  <a:moveTo>
                    <a:pt x="3352800" y="5143500"/>
                  </a:moveTo>
                  <a:cubicBezTo>
                    <a:pt x="3352800" y="5143500"/>
                    <a:pt x="3302000" y="5143500"/>
                    <a:pt x="3263900" y="5130800"/>
                  </a:cubicBezTo>
                  <a:cubicBezTo>
                    <a:pt x="3225800" y="5118100"/>
                    <a:pt x="3136900" y="5143500"/>
                    <a:pt x="3136900" y="5143500"/>
                  </a:cubicBezTo>
                  <a:lnTo>
                    <a:pt x="3009900" y="5156200"/>
                  </a:lnTo>
                  <a:cubicBezTo>
                    <a:pt x="2984500" y="5168900"/>
                    <a:pt x="2895600" y="5130800"/>
                    <a:pt x="2895600" y="5130800"/>
                  </a:cubicBezTo>
                  <a:cubicBezTo>
                    <a:pt x="2819400" y="5118100"/>
                    <a:pt x="2819400" y="5080000"/>
                    <a:pt x="2819400" y="5080000"/>
                  </a:cubicBezTo>
                  <a:cubicBezTo>
                    <a:pt x="2781300" y="5003800"/>
                    <a:pt x="2705100" y="5003800"/>
                    <a:pt x="2705100" y="5003800"/>
                  </a:cubicBezTo>
                  <a:lnTo>
                    <a:pt x="2603500" y="4965700"/>
                  </a:lnTo>
                  <a:cubicBezTo>
                    <a:pt x="2552700" y="4927600"/>
                    <a:pt x="2527300" y="4927600"/>
                    <a:pt x="2527300" y="4927600"/>
                  </a:cubicBezTo>
                  <a:cubicBezTo>
                    <a:pt x="2451100" y="4914900"/>
                    <a:pt x="2349500" y="4965700"/>
                    <a:pt x="2349500" y="4965700"/>
                  </a:cubicBezTo>
                  <a:cubicBezTo>
                    <a:pt x="2311400" y="4978400"/>
                    <a:pt x="2209800" y="4965700"/>
                    <a:pt x="2209800" y="4965700"/>
                  </a:cubicBezTo>
                  <a:cubicBezTo>
                    <a:pt x="2108200" y="4953000"/>
                    <a:pt x="1993900" y="5067300"/>
                    <a:pt x="1993900" y="5067300"/>
                  </a:cubicBezTo>
                  <a:lnTo>
                    <a:pt x="1828800" y="5156200"/>
                  </a:lnTo>
                  <a:cubicBezTo>
                    <a:pt x="1790700" y="5181600"/>
                    <a:pt x="1727200" y="5168900"/>
                    <a:pt x="1727200" y="5168900"/>
                  </a:cubicBezTo>
                  <a:cubicBezTo>
                    <a:pt x="1663700" y="5168900"/>
                    <a:pt x="1587500" y="5194300"/>
                    <a:pt x="1587500" y="5194300"/>
                  </a:cubicBezTo>
                  <a:lnTo>
                    <a:pt x="1371600" y="5219700"/>
                  </a:lnTo>
                  <a:cubicBezTo>
                    <a:pt x="1371600" y="5219700"/>
                    <a:pt x="1257300" y="5207000"/>
                    <a:pt x="1244600" y="5194300"/>
                  </a:cubicBezTo>
                  <a:cubicBezTo>
                    <a:pt x="1231900" y="5181600"/>
                    <a:pt x="1168400" y="5194300"/>
                    <a:pt x="1168400" y="5194300"/>
                  </a:cubicBezTo>
                  <a:lnTo>
                    <a:pt x="1066800" y="5181600"/>
                  </a:lnTo>
                  <a:lnTo>
                    <a:pt x="1016000" y="5143500"/>
                  </a:lnTo>
                  <a:lnTo>
                    <a:pt x="876300" y="5080000"/>
                  </a:lnTo>
                  <a:lnTo>
                    <a:pt x="673100" y="5041900"/>
                  </a:lnTo>
                  <a:lnTo>
                    <a:pt x="571500" y="5029200"/>
                  </a:lnTo>
                  <a:lnTo>
                    <a:pt x="431800" y="5016500"/>
                  </a:lnTo>
                  <a:lnTo>
                    <a:pt x="393700" y="4978400"/>
                  </a:lnTo>
                  <a:lnTo>
                    <a:pt x="317500" y="4965700"/>
                  </a:lnTo>
                  <a:lnTo>
                    <a:pt x="177800" y="4914900"/>
                  </a:lnTo>
                  <a:lnTo>
                    <a:pt x="88900" y="4876800"/>
                  </a:lnTo>
                  <a:lnTo>
                    <a:pt x="0" y="4787900"/>
                  </a:lnTo>
                  <a:lnTo>
                    <a:pt x="0" y="101600"/>
                  </a:lnTo>
                  <a:lnTo>
                    <a:pt x="76200" y="127000"/>
                  </a:lnTo>
                  <a:cubicBezTo>
                    <a:pt x="76200" y="127000"/>
                    <a:pt x="152400" y="152400"/>
                    <a:pt x="177800" y="152400"/>
                  </a:cubicBezTo>
                  <a:cubicBezTo>
                    <a:pt x="203200" y="152400"/>
                    <a:pt x="317500" y="114300"/>
                    <a:pt x="317500" y="114300"/>
                  </a:cubicBezTo>
                  <a:cubicBezTo>
                    <a:pt x="368300" y="88900"/>
                    <a:pt x="419100" y="76200"/>
                    <a:pt x="419100" y="76200"/>
                  </a:cubicBezTo>
                  <a:lnTo>
                    <a:pt x="609600" y="63500"/>
                  </a:lnTo>
                  <a:cubicBezTo>
                    <a:pt x="635000" y="50800"/>
                    <a:pt x="723900" y="38100"/>
                    <a:pt x="723900" y="38100"/>
                  </a:cubicBezTo>
                  <a:lnTo>
                    <a:pt x="889000" y="25400"/>
                  </a:lnTo>
                  <a:cubicBezTo>
                    <a:pt x="990600" y="0"/>
                    <a:pt x="1168400" y="88900"/>
                    <a:pt x="1168400" y="88900"/>
                  </a:cubicBezTo>
                  <a:cubicBezTo>
                    <a:pt x="1257300" y="139700"/>
                    <a:pt x="1308100" y="139700"/>
                    <a:pt x="1333500" y="127000"/>
                  </a:cubicBezTo>
                  <a:cubicBezTo>
                    <a:pt x="1358900" y="114300"/>
                    <a:pt x="1473200" y="127000"/>
                    <a:pt x="1511300" y="139700"/>
                  </a:cubicBezTo>
                  <a:cubicBezTo>
                    <a:pt x="1549400" y="152400"/>
                    <a:pt x="1676400" y="127000"/>
                    <a:pt x="1714500" y="114300"/>
                  </a:cubicBezTo>
                  <a:cubicBezTo>
                    <a:pt x="1752600" y="101600"/>
                    <a:pt x="1841500" y="127000"/>
                    <a:pt x="1841500" y="127000"/>
                  </a:cubicBezTo>
                  <a:lnTo>
                    <a:pt x="1930400" y="165100"/>
                  </a:lnTo>
                  <a:cubicBezTo>
                    <a:pt x="1943100" y="190500"/>
                    <a:pt x="2120900" y="203200"/>
                    <a:pt x="2120900" y="203200"/>
                  </a:cubicBezTo>
                  <a:cubicBezTo>
                    <a:pt x="2159000" y="228600"/>
                    <a:pt x="2247900" y="203200"/>
                    <a:pt x="2247900" y="203200"/>
                  </a:cubicBezTo>
                  <a:cubicBezTo>
                    <a:pt x="2374900" y="228600"/>
                    <a:pt x="2438400" y="215900"/>
                    <a:pt x="2501900" y="177800"/>
                  </a:cubicBezTo>
                  <a:cubicBezTo>
                    <a:pt x="2565400" y="139700"/>
                    <a:pt x="2667000" y="177800"/>
                    <a:pt x="2667000" y="177800"/>
                  </a:cubicBezTo>
                  <a:cubicBezTo>
                    <a:pt x="2667000" y="177800"/>
                    <a:pt x="2743200" y="190500"/>
                    <a:pt x="2844800" y="190500"/>
                  </a:cubicBezTo>
                  <a:cubicBezTo>
                    <a:pt x="2946400" y="190500"/>
                    <a:pt x="3022600" y="241300"/>
                    <a:pt x="3035300" y="254000"/>
                  </a:cubicBezTo>
                  <a:cubicBezTo>
                    <a:pt x="3048000" y="266700"/>
                    <a:pt x="3111500" y="241300"/>
                    <a:pt x="3124200" y="241300"/>
                  </a:cubicBezTo>
                  <a:cubicBezTo>
                    <a:pt x="3136900" y="241300"/>
                    <a:pt x="3200400" y="254000"/>
                    <a:pt x="3238500" y="241300"/>
                  </a:cubicBezTo>
                  <a:cubicBezTo>
                    <a:pt x="3276600" y="228600"/>
                    <a:pt x="3352800" y="241300"/>
                    <a:pt x="3352800" y="241300"/>
                  </a:cubicBezTo>
                  <a:lnTo>
                    <a:pt x="3352800" y="5143500"/>
                  </a:lnTo>
                  <a:close/>
                </a:path>
              </a:pathLst>
            </a:custGeom>
            <a:blipFill>
              <a:blip r:embed="rId8"/>
              <a:stretch>
                <a:fillRect l="-1654" r="-1654"/>
              </a:stretch>
            </a:blipFill>
          </p:spPr>
        </p:sp>
        <p:sp>
          <p:nvSpPr>
            <p:cNvPr id="33" name="Freeform 12">
              <a:extLst>
                <a:ext uri="{FF2B5EF4-FFF2-40B4-BE49-F238E27FC236}">
                  <a16:creationId xmlns:a16="http://schemas.microsoft.com/office/drawing/2014/main" id="{5FC7240D-D604-509E-EC0D-2A3DB714C221}"/>
                </a:ext>
              </a:extLst>
            </p:cNvPr>
            <p:cNvSpPr/>
            <p:nvPr/>
          </p:nvSpPr>
          <p:spPr>
            <a:xfrm>
              <a:off x="0" y="0"/>
              <a:ext cx="3352800" cy="292100"/>
            </a:xfrm>
            <a:custGeom>
              <a:avLst/>
              <a:gdLst/>
              <a:ahLst/>
              <a:cxnLst/>
              <a:rect l="l" t="t" r="r" b="b"/>
              <a:pathLst>
                <a:path w="3352800" h="292100">
                  <a:moveTo>
                    <a:pt x="3352800" y="292100"/>
                  </a:moveTo>
                  <a:lnTo>
                    <a:pt x="0" y="292100"/>
                  </a:lnTo>
                  <a:lnTo>
                    <a:pt x="0" y="0"/>
                  </a:lnTo>
                  <a:lnTo>
                    <a:pt x="3352800" y="0"/>
                  </a:lnTo>
                  <a:lnTo>
                    <a:pt x="3352800" y="292100"/>
                  </a:lnTo>
                  <a:close/>
                </a:path>
              </a:pathLst>
            </a:custGeom>
            <a:blipFill>
              <a:blip r:embed="rId9"/>
              <a:stretch>
                <a:fillRect t="-7825" b="-70087"/>
              </a:stretch>
            </a:blipFill>
          </p:spPr>
        </p:sp>
        <p:sp>
          <p:nvSpPr>
            <p:cNvPr id="34" name="Freeform 13">
              <a:extLst>
                <a:ext uri="{FF2B5EF4-FFF2-40B4-BE49-F238E27FC236}">
                  <a16:creationId xmlns:a16="http://schemas.microsoft.com/office/drawing/2014/main" id="{E02FB44B-40D0-8460-8989-01E2529EC10F}"/>
                </a:ext>
              </a:extLst>
            </p:cNvPr>
            <p:cNvSpPr/>
            <p:nvPr/>
          </p:nvSpPr>
          <p:spPr>
            <a:xfrm>
              <a:off x="0" y="4775200"/>
              <a:ext cx="3365500" cy="469900"/>
            </a:xfrm>
            <a:custGeom>
              <a:avLst/>
              <a:gdLst/>
              <a:ahLst/>
              <a:cxnLst/>
              <a:rect l="l" t="t" r="r" b="b"/>
              <a:pathLst>
                <a:path w="3365500" h="469900">
                  <a:moveTo>
                    <a:pt x="3365500" y="469900"/>
                  </a:moveTo>
                  <a:lnTo>
                    <a:pt x="0" y="469900"/>
                  </a:lnTo>
                  <a:lnTo>
                    <a:pt x="0" y="0"/>
                  </a:lnTo>
                  <a:lnTo>
                    <a:pt x="3365500" y="0"/>
                  </a:lnTo>
                  <a:lnTo>
                    <a:pt x="3365500" y="469900"/>
                  </a:lnTo>
                  <a:close/>
                </a:path>
              </a:pathLst>
            </a:custGeom>
            <a:blipFill>
              <a:blip r:embed="rId10"/>
              <a:stretch>
                <a:fillRect t="-137943" b="-27056"/>
              </a:stretch>
            </a:blipFill>
          </p:spPr>
        </p:sp>
      </p:grpSp>
      <p:grpSp>
        <p:nvGrpSpPr>
          <p:cNvPr id="35" name="Group 10">
            <a:extLst>
              <a:ext uri="{FF2B5EF4-FFF2-40B4-BE49-F238E27FC236}">
                <a16:creationId xmlns:a16="http://schemas.microsoft.com/office/drawing/2014/main" id="{8DB0D128-0548-C034-1593-2E14E39395D0}"/>
              </a:ext>
            </a:extLst>
          </p:cNvPr>
          <p:cNvGrpSpPr>
            <a:grpSpLocks noChangeAspect="1"/>
          </p:cNvGrpSpPr>
          <p:nvPr/>
        </p:nvGrpSpPr>
        <p:grpSpPr>
          <a:xfrm>
            <a:off x="15185147" y="4001519"/>
            <a:ext cx="2973714" cy="4071065"/>
            <a:chOff x="0" y="0"/>
            <a:chExt cx="3365500" cy="5245100"/>
          </a:xfrm>
        </p:grpSpPr>
        <p:sp>
          <p:nvSpPr>
            <p:cNvPr id="36" name="Freeform 11">
              <a:extLst>
                <a:ext uri="{FF2B5EF4-FFF2-40B4-BE49-F238E27FC236}">
                  <a16:creationId xmlns:a16="http://schemas.microsoft.com/office/drawing/2014/main" id="{0915045C-3EBB-C05B-A84F-24CEAEC79CDE}"/>
                </a:ext>
              </a:extLst>
            </p:cNvPr>
            <p:cNvSpPr/>
            <p:nvPr/>
          </p:nvSpPr>
          <p:spPr>
            <a:xfrm>
              <a:off x="0" y="0"/>
              <a:ext cx="3352800" cy="5219700"/>
            </a:xfrm>
            <a:custGeom>
              <a:avLst/>
              <a:gdLst/>
              <a:ahLst/>
              <a:cxnLst/>
              <a:rect l="l" t="t" r="r" b="b"/>
              <a:pathLst>
                <a:path w="3352800" h="5219700">
                  <a:moveTo>
                    <a:pt x="3352800" y="5143500"/>
                  </a:moveTo>
                  <a:cubicBezTo>
                    <a:pt x="3352800" y="5143500"/>
                    <a:pt x="3302000" y="5143500"/>
                    <a:pt x="3263900" y="5130800"/>
                  </a:cubicBezTo>
                  <a:cubicBezTo>
                    <a:pt x="3225800" y="5118100"/>
                    <a:pt x="3136900" y="5143500"/>
                    <a:pt x="3136900" y="5143500"/>
                  </a:cubicBezTo>
                  <a:lnTo>
                    <a:pt x="3009900" y="5156200"/>
                  </a:lnTo>
                  <a:cubicBezTo>
                    <a:pt x="2984500" y="5168900"/>
                    <a:pt x="2895600" y="5130800"/>
                    <a:pt x="2895600" y="5130800"/>
                  </a:cubicBezTo>
                  <a:cubicBezTo>
                    <a:pt x="2819400" y="5118100"/>
                    <a:pt x="2819400" y="5080000"/>
                    <a:pt x="2819400" y="5080000"/>
                  </a:cubicBezTo>
                  <a:cubicBezTo>
                    <a:pt x="2781300" y="5003800"/>
                    <a:pt x="2705100" y="5003800"/>
                    <a:pt x="2705100" y="5003800"/>
                  </a:cubicBezTo>
                  <a:lnTo>
                    <a:pt x="2603500" y="4965700"/>
                  </a:lnTo>
                  <a:cubicBezTo>
                    <a:pt x="2552700" y="4927600"/>
                    <a:pt x="2527300" y="4927600"/>
                    <a:pt x="2527300" y="4927600"/>
                  </a:cubicBezTo>
                  <a:cubicBezTo>
                    <a:pt x="2451100" y="4914900"/>
                    <a:pt x="2349500" y="4965700"/>
                    <a:pt x="2349500" y="4965700"/>
                  </a:cubicBezTo>
                  <a:cubicBezTo>
                    <a:pt x="2311400" y="4978400"/>
                    <a:pt x="2209800" y="4965700"/>
                    <a:pt x="2209800" y="4965700"/>
                  </a:cubicBezTo>
                  <a:cubicBezTo>
                    <a:pt x="2108200" y="4953000"/>
                    <a:pt x="1993900" y="5067300"/>
                    <a:pt x="1993900" y="5067300"/>
                  </a:cubicBezTo>
                  <a:lnTo>
                    <a:pt x="1828800" y="5156200"/>
                  </a:lnTo>
                  <a:cubicBezTo>
                    <a:pt x="1790700" y="5181600"/>
                    <a:pt x="1727200" y="5168900"/>
                    <a:pt x="1727200" y="5168900"/>
                  </a:cubicBezTo>
                  <a:cubicBezTo>
                    <a:pt x="1663700" y="5168900"/>
                    <a:pt x="1587500" y="5194300"/>
                    <a:pt x="1587500" y="5194300"/>
                  </a:cubicBezTo>
                  <a:lnTo>
                    <a:pt x="1371600" y="5219700"/>
                  </a:lnTo>
                  <a:cubicBezTo>
                    <a:pt x="1371600" y="5219700"/>
                    <a:pt x="1257300" y="5207000"/>
                    <a:pt x="1244600" y="5194300"/>
                  </a:cubicBezTo>
                  <a:cubicBezTo>
                    <a:pt x="1231900" y="5181600"/>
                    <a:pt x="1168400" y="5194300"/>
                    <a:pt x="1168400" y="5194300"/>
                  </a:cubicBezTo>
                  <a:lnTo>
                    <a:pt x="1066800" y="5181600"/>
                  </a:lnTo>
                  <a:lnTo>
                    <a:pt x="1016000" y="5143500"/>
                  </a:lnTo>
                  <a:lnTo>
                    <a:pt x="876300" y="5080000"/>
                  </a:lnTo>
                  <a:lnTo>
                    <a:pt x="673100" y="5041900"/>
                  </a:lnTo>
                  <a:lnTo>
                    <a:pt x="571500" y="5029200"/>
                  </a:lnTo>
                  <a:lnTo>
                    <a:pt x="431800" y="5016500"/>
                  </a:lnTo>
                  <a:lnTo>
                    <a:pt x="393700" y="4978400"/>
                  </a:lnTo>
                  <a:lnTo>
                    <a:pt x="317500" y="4965700"/>
                  </a:lnTo>
                  <a:lnTo>
                    <a:pt x="177800" y="4914900"/>
                  </a:lnTo>
                  <a:lnTo>
                    <a:pt x="88900" y="4876800"/>
                  </a:lnTo>
                  <a:lnTo>
                    <a:pt x="0" y="4787900"/>
                  </a:lnTo>
                  <a:lnTo>
                    <a:pt x="0" y="101600"/>
                  </a:lnTo>
                  <a:lnTo>
                    <a:pt x="76200" y="127000"/>
                  </a:lnTo>
                  <a:cubicBezTo>
                    <a:pt x="76200" y="127000"/>
                    <a:pt x="152400" y="152400"/>
                    <a:pt x="177800" y="152400"/>
                  </a:cubicBezTo>
                  <a:cubicBezTo>
                    <a:pt x="203200" y="152400"/>
                    <a:pt x="317500" y="114300"/>
                    <a:pt x="317500" y="114300"/>
                  </a:cubicBezTo>
                  <a:cubicBezTo>
                    <a:pt x="368300" y="88900"/>
                    <a:pt x="419100" y="76200"/>
                    <a:pt x="419100" y="76200"/>
                  </a:cubicBezTo>
                  <a:lnTo>
                    <a:pt x="609600" y="63500"/>
                  </a:lnTo>
                  <a:cubicBezTo>
                    <a:pt x="635000" y="50800"/>
                    <a:pt x="723900" y="38100"/>
                    <a:pt x="723900" y="38100"/>
                  </a:cubicBezTo>
                  <a:lnTo>
                    <a:pt x="889000" y="25400"/>
                  </a:lnTo>
                  <a:cubicBezTo>
                    <a:pt x="990600" y="0"/>
                    <a:pt x="1168400" y="88900"/>
                    <a:pt x="1168400" y="88900"/>
                  </a:cubicBezTo>
                  <a:cubicBezTo>
                    <a:pt x="1257300" y="139700"/>
                    <a:pt x="1308100" y="139700"/>
                    <a:pt x="1333500" y="127000"/>
                  </a:cubicBezTo>
                  <a:cubicBezTo>
                    <a:pt x="1358900" y="114300"/>
                    <a:pt x="1473200" y="127000"/>
                    <a:pt x="1511300" y="139700"/>
                  </a:cubicBezTo>
                  <a:cubicBezTo>
                    <a:pt x="1549400" y="152400"/>
                    <a:pt x="1676400" y="127000"/>
                    <a:pt x="1714500" y="114300"/>
                  </a:cubicBezTo>
                  <a:cubicBezTo>
                    <a:pt x="1752600" y="101600"/>
                    <a:pt x="1841500" y="127000"/>
                    <a:pt x="1841500" y="127000"/>
                  </a:cubicBezTo>
                  <a:lnTo>
                    <a:pt x="1930400" y="165100"/>
                  </a:lnTo>
                  <a:cubicBezTo>
                    <a:pt x="1943100" y="190500"/>
                    <a:pt x="2120900" y="203200"/>
                    <a:pt x="2120900" y="203200"/>
                  </a:cubicBezTo>
                  <a:cubicBezTo>
                    <a:pt x="2159000" y="228600"/>
                    <a:pt x="2247900" y="203200"/>
                    <a:pt x="2247900" y="203200"/>
                  </a:cubicBezTo>
                  <a:cubicBezTo>
                    <a:pt x="2374900" y="228600"/>
                    <a:pt x="2438400" y="215900"/>
                    <a:pt x="2501900" y="177800"/>
                  </a:cubicBezTo>
                  <a:cubicBezTo>
                    <a:pt x="2565400" y="139700"/>
                    <a:pt x="2667000" y="177800"/>
                    <a:pt x="2667000" y="177800"/>
                  </a:cubicBezTo>
                  <a:cubicBezTo>
                    <a:pt x="2667000" y="177800"/>
                    <a:pt x="2743200" y="190500"/>
                    <a:pt x="2844800" y="190500"/>
                  </a:cubicBezTo>
                  <a:cubicBezTo>
                    <a:pt x="2946400" y="190500"/>
                    <a:pt x="3022600" y="241300"/>
                    <a:pt x="3035300" y="254000"/>
                  </a:cubicBezTo>
                  <a:cubicBezTo>
                    <a:pt x="3048000" y="266700"/>
                    <a:pt x="3111500" y="241300"/>
                    <a:pt x="3124200" y="241300"/>
                  </a:cubicBezTo>
                  <a:cubicBezTo>
                    <a:pt x="3136900" y="241300"/>
                    <a:pt x="3200400" y="254000"/>
                    <a:pt x="3238500" y="241300"/>
                  </a:cubicBezTo>
                  <a:cubicBezTo>
                    <a:pt x="3276600" y="228600"/>
                    <a:pt x="3352800" y="241300"/>
                    <a:pt x="3352800" y="241300"/>
                  </a:cubicBezTo>
                  <a:lnTo>
                    <a:pt x="3352800" y="5143500"/>
                  </a:lnTo>
                  <a:close/>
                </a:path>
              </a:pathLst>
            </a:custGeom>
            <a:blipFill>
              <a:blip r:embed="rId11"/>
              <a:stretch>
                <a:fillRect l="-1654" r="-1654"/>
              </a:stretch>
            </a:blipFill>
          </p:spPr>
        </p:sp>
        <p:sp>
          <p:nvSpPr>
            <p:cNvPr id="37" name="Freeform 12">
              <a:extLst>
                <a:ext uri="{FF2B5EF4-FFF2-40B4-BE49-F238E27FC236}">
                  <a16:creationId xmlns:a16="http://schemas.microsoft.com/office/drawing/2014/main" id="{F4C5EB6A-170B-E65E-2819-9DE03C35F859}"/>
                </a:ext>
              </a:extLst>
            </p:cNvPr>
            <p:cNvSpPr/>
            <p:nvPr/>
          </p:nvSpPr>
          <p:spPr>
            <a:xfrm>
              <a:off x="0" y="0"/>
              <a:ext cx="3352800" cy="292100"/>
            </a:xfrm>
            <a:custGeom>
              <a:avLst/>
              <a:gdLst/>
              <a:ahLst/>
              <a:cxnLst/>
              <a:rect l="l" t="t" r="r" b="b"/>
              <a:pathLst>
                <a:path w="3352800" h="292100">
                  <a:moveTo>
                    <a:pt x="3352800" y="292100"/>
                  </a:moveTo>
                  <a:lnTo>
                    <a:pt x="0" y="292100"/>
                  </a:lnTo>
                  <a:lnTo>
                    <a:pt x="0" y="0"/>
                  </a:lnTo>
                  <a:lnTo>
                    <a:pt x="3352800" y="0"/>
                  </a:lnTo>
                  <a:lnTo>
                    <a:pt x="3352800" y="292100"/>
                  </a:lnTo>
                  <a:close/>
                </a:path>
              </a:pathLst>
            </a:custGeom>
            <a:blipFill>
              <a:blip r:embed="rId9"/>
              <a:stretch>
                <a:fillRect t="-7825" b="-70087"/>
              </a:stretch>
            </a:blipFill>
          </p:spPr>
        </p:sp>
        <p:sp>
          <p:nvSpPr>
            <p:cNvPr id="38" name="Freeform 13">
              <a:extLst>
                <a:ext uri="{FF2B5EF4-FFF2-40B4-BE49-F238E27FC236}">
                  <a16:creationId xmlns:a16="http://schemas.microsoft.com/office/drawing/2014/main" id="{12B487AA-827F-13F3-C10F-31E09C9823D7}"/>
                </a:ext>
              </a:extLst>
            </p:cNvPr>
            <p:cNvSpPr/>
            <p:nvPr/>
          </p:nvSpPr>
          <p:spPr>
            <a:xfrm>
              <a:off x="0" y="4775200"/>
              <a:ext cx="3365500" cy="469900"/>
            </a:xfrm>
            <a:custGeom>
              <a:avLst/>
              <a:gdLst/>
              <a:ahLst/>
              <a:cxnLst/>
              <a:rect l="l" t="t" r="r" b="b"/>
              <a:pathLst>
                <a:path w="3365500" h="469900">
                  <a:moveTo>
                    <a:pt x="3365500" y="469900"/>
                  </a:moveTo>
                  <a:lnTo>
                    <a:pt x="0" y="469900"/>
                  </a:lnTo>
                  <a:lnTo>
                    <a:pt x="0" y="0"/>
                  </a:lnTo>
                  <a:lnTo>
                    <a:pt x="3365500" y="0"/>
                  </a:lnTo>
                  <a:lnTo>
                    <a:pt x="3365500" y="469900"/>
                  </a:lnTo>
                  <a:close/>
                </a:path>
              </a:pathLst>
            </a:custGeom>
            <a:blipFill>
              <a:blip r:embed="rId10"/>
              <a:stretch>
                <a:fillRect t="-137943" b="-27056"/>
              </a:stretch>
            </a:blipFill>
          </p:spPr>
        </p:sp>
      </p:grpSp>
      <p:pic>
        <p:nvPicPr>
          <p:cNvPr id="2" name="Picture 7">
            <a:extLst>
              <a:ext uri="{FF2B5EF4-FFF2-40B4-BE49-F238E27FC236}">
                <a16:creationId xmlns:a16="http://schemas.microsoft.com/office/drawing/2014/main" id="{30F85A61-6890-E26B-40C4-258361849885}"/>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rot="12038625">
            <a:off x="12952202" y="-3222333"/>
            <a:ext cx="7315200" cy="4059936"/>
          </a:xfrm>
          <a:prstGeom prst="rect">
            <a:avLst/>
          </a:prstGeom>
        </p:spPr>
      </p:pic>
      <p:pic>
        <p:nvPicPr>
          <p:cNvPr id="3" name="Picture 4">
            <a:extLst>
              <a:ext uri="{FF2B5EF4-FFF2-40B4-BE49-F238E27FC236}">
                <a16:creationId xmlns:a16="http://schemas.microsoft.com/office/drawing/2014/main" id="{10BE1E69-79FC-9A44-540B-64AA4D375F2B}"/>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rot="870085">
            <a:off x="-788452" y="9459728"/>
            <a:ext cx="4661954" cy="2587384"/>
          </a:xfrm>
          <a:prstGeom prst="rect">
            <a:avLst/>
          </a:prstGeom>
        </p:spPr>
      </p:pic>
    </p:spTree>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91818"/>
        </a:solidFill>
        <a:effectLst/>
      </p:bgPr>
    </p:bg>
    <p:spTree>
      <p:nvGrpSpPr>
        <p:cNvPr id="1" name=""/>
        <p:cNvGrpSpPr/>
        <p:nvPr/>
      </p:nvGrpSpPr>
      <p:grpSpPr>
        <a:xfrm>
          <a:off x="0" y="0"/>
          <a:ext cx="0" cy="0"/>
          <a:chOff x="0" y="0"/>
          <a:chExt cx="0" cy="0"/>
        </a:xfrm>
      </p:grpSpPr>
      <p:pic>
        <p:nvPicPr>
          <p:cNvPr id="4" name="Picture 7">
            <a:extLst>
              <a:ext uri="{FF2B5EF4-FFF2-40B4-BE49-F238E27FC236}">
                <a16:creationId xmlns:a16="http://schemas.microsoft.com/office/drawing/2014/main" id="{6C1BA253-4664-3692-A6E3-D926F2AAB11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12038625">
            <a:off x="12952202" y="-3222333"/>
            <a:ext cx="7315200" cy="4059936"/>
          </a:xfrm>
          <a:prstGeom prst="rect">
            <a:avLst/>
          </a:prstGeom>
        </p:spPr>
      </p:pic>
      <p:pic>
        <p:nvPicPr>
          <p:cNvPr id="6" name="Picture 4">
            <a:extLst>
              <a:ext uri="{FF2B5EF4-FFF2-40B4-BE49-F238E27FC236}">
                <a16:creationId xmlns:a16="http://schemas.microsoft.com/office/drawing/2014/main" id="{FD3437B7-388F-2735-BB99-3AEE6B556B5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870085">
            <a:off x="-788452" y="9459728"/>
            <a:ext cx="4661954" cy="2587384"/>
          </a:xfrm>
          <a:prstGeom prst="rect">
            <a:avLst/>
          </a:prstGeom>
        </p:spPr>
      </p:pic>
      <p:sp>
        <p:nvSpPr>
          <p:cNvPr id="13" name="TextBox 7">
            <a:extLst>
              <a:ext uri="{FF2B5EF4-FFF2-40B4-BE49-F238E27FC236}">
                <a16:creationId xmlns:a16="http://schemas.microsoft.com/office/drawing/2014/main" id="{C3CA2E59-2E47-6D35-64A0-176010C52A22}"/>
              </a:ext>
            </a:extLst>
          </p:cNvPr>
          <p:cNvSpPr txBox="1"/>
          <p:nvPr/>
        </p:nvSpPr>
        <p:spPr>
          <a:xfrm>
            <a:off x="4928166" y="190487"/>
            <a:ext cx="7854422" cy="2155975"/>
          </a:xfrm>
          <a:prstGeom prst="rect">
            <a:avLst/>
          </a:prstGeom>
        </p:spPr>
        <p:txBody>
          <a:bodyPr wrap="square" lIns="0" tIns="0" rIns="0" bIns="0" rtlCol="0" anchor="t">
            <a:spAutoFit/>
          </a:bodyPr>
          <a:lstStyle/>
          <a:p>
            <a:pPr>
              <a:lnSpc>
                <a:spcPts val="8400"/>
              </a:lnSpc>
              <a:spcBef>
                <a:spcPct val="0"/>
              </a:spcBef>
            </a:pPr>
            <a:r>
              <a:rPr lang="en-US" sz="6600" dirty="0">
                <a:solidFill>
                  <a:srgbClr val="FFFFFF"/>
                </a:solidFill>
                <a:latin typeface="Exo 2 Light" panose="00000400000000000000" pitchFamily="2" charset="0"/>
              </a:rPr>
              <a:t>Problem</a:t>
            </a:r>
            <a:r>
              <a:rPr lang="en-US" sz="6600" dirty="0">
                <a:solidFill>
                  <a:srgbClr val="FF0000"/>
                </a:solidFill>
                <a:latin typeface="Exo 2 Light" panose="00000400000000000000" pitchFamily="2" charset="0"/>
              </a:rPr>
              <a:t> </a:t>
            </a:r>
            <a:r>
              <a:rPr lang="en-US" sz="6600" dirty="0">
                <a:solidFill>
                  <a:schemeClr val="accent6">
                    <a:lumMod val="75000"/>
                  </a:schemeClr>
                </a:solidFill>
                <a:latin typeface="Exo 2 Light" panose="00000400000000000000" pitchFamily="2" charset="0"/>
              </a:rPr>
              <a:t>vs</a:t>
            </a:r>
            <a:r>
              <a:rPr lang="en-US" sz="6600" dirty="0">
                <a:solidFill>
                  <a:srgbClr val="FF0000"/>
                </a:solidFill>
                <a:latin typeface="Exo 2 Light" panose="00000400000000000000" pitchFamily="2" charset="0"/>
              </a:rPr>
              <a:t> </a:t>
            </a:r>
            <a:r>
              <a:rPr lang="en-US" sz="6600" dirty="0">
                <a:solidFill>
                  <a:srgbClr val="FFFFFF"/>
                </a:solidFill>
                <a:latin typeface="Exo 2 Light" panose="00000400000000000000" pitchFamily="2" charset="0"/>
              </a:rPr>
              <a:t>Solution </a:t>
            </a:r>
            <a:endParaRPr lang="en-US" sz="6600" dirty="0">
              <a:solidFill>
                <a:srgbClr val="E6760F"/>
              </a:solidFill>
              <a:latin typeface="Exo 2 Light" panose="00000400000000000000" pitchFamily="2" charset="0"/>
            </a:endParaRPr>
          </a:p>
          <a:p>
            <a:pPr>
              <a:lnSpc>
                <a:spcPts val="8400"/>
              </a:lnSpc>
              <a:spcBef>
                <a:spcPct val="0"/>
              </a:spcBef>
            </a:pPr>
            <a:endParaRPr lang="en-US" sz="6600" dirty="0">
              <a:solidFill>
                <a:srgbClr val="FFFFFF"/>
              </a:solidFill>
              <a:latin typeface="Exo 2"/>
            </a:endParaRPr>
          </a:p>
        </p:txBody>
      </p:sp>
      <p:sp>
        <p:nvSpPr>
          <p:cNvPr id="16" name="TextBox 15">
            <a:extLst>
              <a:ext uri="{FF2B5EF4-FFF2-40B4-BE49-F238E27FC236}">
                <a16:creationId xmlns:a16="http://schemas.microsoft.com/office/drawing/2014/main" id="{53409F7C-8B65-EA57-D162-C1A6485603A7}"/>
              </a:ext>
            </a:extLst>
          </p:cNvPr>
          <p:cNvSpPr txBox="1"/>
          <p:nvPr/>
        </p:nvSpPr>
        <p:spPr>
          <a:xfrm>
            <a:off x="2654325" y="1535105"/>
            <a:ext cx="3200400" cy="830997"/>
          </a:xfrm>
          <a:prstGeom prst="rect">
            <a:avLst/>
          </a:prstGeom>
          <a:noFill/>
        </p:spPr>
        <p:txBody>
          <a:bodyPr wrap="square" rtlCol="0">
            <a:spAutoFit/>
          </a:bodyPr>
          <a:lstStyle/>
          <a:p>
            <a:r>
              <a:rPr lang="en-US" sz="4800" dirty="0">
                <a:solidFill>
                  <a:schemeClr val="bg1"/>
                </a:solidFill>
                <a:latin typeface=" exo 2 light"/>
              </a:rPr>
              <a:t>Problem</a:t>
            </a:r>
          </a:p>
        </p:txBody>
      </p:sp>
      <p:sp>
        <p:nvSpPr>
          <p:cNvPr id="18" name="TextBox 17">
            <a:extLst>
              <a:ext uri="{FF2B5EF4-FFF2-40B4-BE49-F238E27FC236}">
                <a16:creationId xmlns:a16="http://schemas.microsoft.com/office/drawing/2014/main" id="{9FC6C3D1-CFDB-DA78-EAC1-425F0C92E89A}"/>
              </a:ext>
            </a:extLst>
          </p:cNvPr>
          <p:cNvSpPr txBox="1"/>
          <p:nvPr/>
        </p:nvSpPr>
        <p:spPr>
          <a:xfrm>
            <a:off x="726811" y="2728953"/>
            <a:ext cx="8077200" cy="4524315"/>
          </a:xfrm>
          <a:prstGeom prst="rect">
            <a:avLst/>
          </a:prstGeom>
          <a:noFill/>
        </p:spPr>
        <p:txBody>
          <a:bodyPr wrap="square" rtlCol="0">
            <a:spAutoFit/>
          </a:bodyPr>
          <a:lstStyle/>
          <a:p>
            <a:r>
              <a:rPr lang="en-US" sz="2400" dirty="0">
                <a:solidFill>
                  <a:schemeClr val="bg1"/>
                </a:solidFill>
                <a:latin typeface=" exo 2 light"/>
              </a:rPr>
              <a:t>The bar, pub, and restaurant industry lacks efficient and convenient ways for customers to order, locate, rate, and review establishments.</a:t>
            </a:r>
          </a:p>
          <a:p>
            <a:endParaRPr lang="en-US" sz="2400" dirty="0">
              <a:solidFill>
                <a:schemeClr val="bg1"/>
              </a:solidFill>
              <a:latin typeface=" exo 2 light"/>
            </a:endParaRPr>
          </a:p>
          <a:p>
            <a:r>
              <a:rPr lang="en-US" sz="2400" dirty="0">
                <a:solidFill>
                  <a:schemeClr val="bg1"/>
                </a:solidFill>
                <a:latin typeface=" exo 2 light"/>
              </a:rPr>
              <a:t>Customers face challenges in finding reliable information about bars, pubs, and restaurants, and traditional methods of ordering can be time-consuming. </a:t>
            </a:r>
          </a:p>
          <a:p>
            <a:endParaRPr lang="en-US" sz="2400" dirty="0">
              <a:solidFill>
                <a:schemeClr val="bg1"/>
              </a:solidFill>
              <a:latin typeface=" exo 2 light"/>
            </a:endParaRPr>
          </a:p>
          <a:p>
            <a:r>
              <a:rPr lang="en-US" sz="2400" dirty="0">
                <a:solidFill>
                  <a:schemeClr val="bg1"/>
                </a:solidFill>
                <a:latin typeface=" exo 2 light"/>
              </a:rPr>
              <a:t>Additionally, there is a lack of a comprehensive platform for customers to rate and review establishments, which makes it difficult for potential customers to make informed decisions.</a:t>
            </a:r>
          </a:p>
        </p:txBody>
      </p:sp>
      <p:grpSp>
        <p:nvGrpSpPr>
          <p:cNvPr id="19" name="Group 5">
            <a:extLst>
              <a:ext uri="{FF2B5EF4-FFF2-40B4-BE49-F238E27FC236}">
                <a16:creationId xmlns:a16="http://schemas.microsoft.com/office/drawing/2014/main" id="{D210587A-5552-F186-855C-74FE3AECE97B}"/>
              </a:ext>
            </a:extLst>
          </p:cNvPr>
          <p:cNvGrpSpPr/>
          <p:nvPr/>
        </p:nvGrpSpPr>
        <p:grpSpPr>
          <a:xfrm>
            <a:off x="350087" y="2927095"/>
            <a:ext cx="203098" cy="203098"/>
            <a:chOff x="0" y="0"/>
            <a:chExt cx="6350000" cy="6350000"/>
          </a:xfrm>
        </p:grpSpPr>
        <p:sp>
          <p:nvSpPr>
            <p:cNvPr id="20" name="Freeform 6">
              <a:extLst>
                <a:ext uri="{FF2B5EF4-FFF2-40B4-BE49-F238E27FC236}">
                  <a16:creationId xmlns:a16="http://schemas.microsoft.com/office/drawing/2014/main" id="{3460D107-4F26-7956-B6BA-C6EFD7FFE149}"/>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grpSp>
        <p:nvGrpSpPr>
          <p:cNvPr id="21" name="Group 5">
            <a:extLst>
              <a:ext uri="{FF2B5EF4-FFF2-40B4-BE49-F238E27FC236}">
                <a16:creationId xmlns:a16="http://schemas.microsoft.com/office/drawing/2014/main" id="{0FA59143-E277-F6C4-3DCD-BE6349E4938F}"/>
              </a:ext>
            </a:extLst>
          </p:cNvPr>
          <p:cNvGrpSpPr/>
          <p:nvPr/>
        </p:nvGrpSpPr>
        <p:grpSpPr>
          <a:xfrm>
            <a:off x="350087" y="5820627"/>
            <a:ext cx="203098" cy="203098"/>
            <a:chOff x="0" y="0"/>
            <a:chExt cx="6350000" cy="6350000"/>
          </a:xfrm>
        </p:grpSpPr>
        <p:sp>
          <p:nvSpPr>
            <p:cNvPr id="22" name="Freeform 6">
              <a:extLst>
                <a:ext uri="{FF2B5EF4-FFF2-40B4-BE49-F238E27FC236}">
                  <a16:creationId xmlns:a16="http://schemas.microsoft.com/office/drawing/2014/main" id="{4CC50E54-4820-90C4-48AC-31B3860CBE9C}"/>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grpSp>
        <p:nvGrpSpPr>
          <p:cNvPr id="23" name="Group 5">
            <a:extLst>
              <a:ext uri="{FF2B5EF4-FFF2-40B4-BE49-F238E27FC236}">
                <a16:creationId xmlns:a16="http://schemas.microsoft.com/office/drawing/2014/main" id="{B7D26CC1-E277-2E63-8316-A0CD4A5A2E91}"/>
              </a:ext>
            </a:extLst>
          </p:cNvPr>
          <p:cNvGrpSpPr/>
          <p:nvPr/>
        </p:nvGrpSpPr>
        <p:grpSpPr>
          <a:xfrm>
            <a:off x="349634" y="4381500"/>
            <a:ext cx="203098" cy="203098"/>
            <a:chOff x="0" y="0"/>
            <a:chExt cx="6350000" cy="6350000"/>
          </a:xfrm>
        </p:grpSpPr>
        <p:sp>
          <p:nvSpPr>
            <p:cNvPr id="24" name="Freeform 6">
              <a:extLst>
                <a:ext uri="{FF2B5EF4-FFF2-40B4-BE49-F238E27FC236}">
                  <a16:creationId xmlns:a16="http://schemas.microsoft.com/office/drawing/2014/main" id="{033651AE-E71E-4E12-F39D-617AA6642B7F}"/>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sp>
        <p:nvSpPr>
          <p:cNvPr id="25" name="TextBox 24">
            <a:extLst>
              <a:ext uri="{FF2B5EF4-FFF2-40B4-BE49-F238E27FC236}">
                <a16:creationId xmlns:a16="http://schemas.microsoft.com/office/drawing/2014/main" id="{F6AF9E80-A40B-B77E-4CAC-5E87799B0DE3}"/>
              </a:ext>
            </a:extLst>
          </p:cNvPr>
          <p:cNvSpPr txBox="1"/>
          <p:nvPr/>
        </p:nvSpPr>
        <p:spPr>
          <a:xfrm>
            <a:off x="12115800" y="1535105"/>
            <a:ext cx="3200400" cy="830997"/>
          </a:xfrm>
          <a:prstGeom prst="rect">
            <a:avLst/>
          </a:prstGeom>
          <a:noFill/>
        </p:spPr>
        <p:txBody>
          <a:bodyPr wrap="square" rtlCol="0">
            <a:spAutoFit/>
          </a:bodyPr>
          <a:lstStyle/>
          <a:p>
            <a:r>
              <a:rPr lang="en-US" sz="4800" dirty="0">
                <a:solidFill>
                  <a:schemeClr val="bg1"/>
                </a:solidFill>
                <a:latin typeface=" exo 2 light"/>
              </a:rPr>
              <a:t>Solution</a:t>
            </a:r>
          </a:p>
        </p:txBody>
      </p:sp>
      <p:sp>
        <p:nvSpPr>
          <p:cNvPr id="26" name="TextBox 25">
            <a:extLst>
              <a:ext uri="{FF2B5EF4-FFF2-40B4-BE49-F238E27FC236}">
                <a16:creationId xmlns:a16="http://schemas.microsoft.com/office/drawing/2014/main" id="{1D13B0C8-0210-4C03-3443-3BD43E552BBC}"/>
              </a:ext>
            </a:extLst>
          </p:cNvPr>
          <p:cNvSpPr txBox="1"/>
          <p:nvPr/>
        </p:nvSpPr>
        <p:spPr>
          <a:xfrm>
            <a:off x="9677400" y="2728953"/>
            <a:ext cx="8077200" cy="5262979"/>
          </a:xfrm>
          <a:prstGeom prst="rect">
            <a:avLst/>
          </a:prstGeom>
          <a:noFill/>
        </p:spPr>
        <p:txBody>
          <a:bodyPr wrap="square" rtlCol="0">
            <a:spAutoFit/>
          </a:bodyPr>
          <a:lstStyle/>
          <a:p>
            <a:r>
              <a:rPr lang="si-LK" sz="2400" b="0" i="0" u="none" strike="noStrike" dirty="0">
                <a:solidFill>
                  <a:srgbClr val="F09114"/>
                </a:solidFill>
                <a:effectLst/>
                <a:latin typeface="Exo 2 Light" panose="00000400000000000000" pitchFamily="2" charset="0"/>
              </a:rPr>
              <a:t>කෝ</a:t>
            </a:r>
            <a:r>
              <a:rPr lang="en-US" sz="2400" b="0" i="0" u="none" strike="noStrike" dirty="0">
                <a:solidFill>
                  <a:srgbClr val="FFFFFF"/>
                </a:solidFill>
                <a:effectLst/>
                <a:latin typeface="Exo 2 Light" panose="00000400000000000000" pitchFamily="2" charset="0"/>
              </a:rPr>
              <a:t>Bar</a:t>
            </a:r>
            <a:r>
              <a:rPr lang="en-US" sz="2400" dirty="0">
                <a:solidFill>
                  <a:schemeClr val="bg1"/>
                </a:solidFill>
                <a:latin typeface=" exo 2 light"/>
              </a:rPr>
              <a:t>, the ultimate bar, pub, and restaurant locator mobile app aims to provide a seamless and user-friendly solution to address the challenges faced by both customers and establishments. </a:t>
            </a:r>
          </a:p>
          <a:p>
            <a:endParaRPr lang="en-US" sz="2400" dirty="0">
              <a:solidFill>
                <a:schemeClr val="bg1"/>
              </a:solidFill>
              <a:latin typeface=" exo 2 light"/>
            </a:endParaRPr>
          </a:p>
          <a:p>
            <a:r>
              <a:rPr lang="en-US" sz="2400" dirty="0">
                <a:solidFill>
                  <a:schemeClr val="bg1"/>
                </a:solidFill>
                <a:latin typeface=" exo 2 light"/>
              </a:rPr>
              <a:t>The application will offer a comprehensive platform that allows customers to order food and drinks, locate nearby bars, pubs, and restaurants, rate and review them, all in one place.</a:t>
            </a:r>
          </a:p>
          <a:p>
            <a:endParaRPr lang="en-US" sz="2400" dirty="0">
              <a:solidFill>
                <a:schemeClr val="bg1"/>
              </a:solidFill>
              <a:latin typeface=" exo 2 light"/>
            </a:endParaRPr>
          </a:p>
          <a:p>
            <a:r>
              <a:rPr lang="en-US" sz="2400" dirty="0">
                <a:solidFill>
                  <a:schemeClr val="bg1"/>
                </a:solidFill>
                <a:latin typeface=" exo 2 light"/>
              </a:rPr>
              <a:t>Special delivery feature that allows customers to conveniently place orders for food and drinks will enhance the convenience and accessibility of the application for both customers and establishments.</a:t>
            </a:r>
          </a:p>
        </p:txBody>
      </p:sp>
      <p:grpSp>
        <p:nvGrpSpPr>
          <p:cNvPr id="27" name="Group 5">
            <a:extLst>
              <a:ext uri="{FF2B5EF4-FFF2-40B4-BE49-F238E27FC236}">
                <a16:creationId xmlns:a16="http://schemas.microsoft.com/office/drawing/2014/main" id="{6D88BED2-3CC3-C23D-97CD-011CA3823597}"/>
              </a:ext>
            </a:extLst>
          </p:cNvPr>
          <p:cNvGrpSpPr/>
          <p:nvPr/>
        </p:nvGrpSpPr>
        <p:grpSpPr>
          <a:xfrm>
            <a:off x="9341613" y="2905922"/>
            <a:ext cx="203098" cy="203098"/>
            <a:chOff x="0" y="0"/>
            <a:chExt cx="6350000" cy="6350000"/>
          </a:xfrm>
        </p:grpSpPr>
        <p:sp>
          <p:nvSpPr>
            <p:cNvPr id="28" name="Freeform 6">
              <a:extLst>
                <a:ext uri="{FF2B5EF4-FFF2-40B4-BE49-F238E27FC236}">
                  <a16:creationId xmlns:a16="http://schemas.microsoft.com/office/drawing/2014/main" id="{856E3995-C913-8049-C573-08ACA73C45BD}"/>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grpSp>
        <p:nvGrpSpPr>
          <p:cNvPr id="29" name="Group 5">
            <a:extLst>
              <a:ext uri="{FF2B5EF4-FFF2-40B4-BE49-F238E27FC236}">
                <a16:creationId xmlns:a16="http://schemas.microsoft.com/office/drawing/2014/main" id="{E9ED5533-8060-6A9F-CC48-BBF008C35E06}"/>
              </a:ext>
            </a:extLst>
          </p:cNvPr>
          <p:cNvGrpSpPr/>
          <p:nvPr/>
        </p:nvGrpSpPr>
        <p:grpSpPr>
          <a:xfrm>
            <a:off x="9340707" y="6516200"/>
            <a:ext cx="203098" cy="203098"/>
            <a:chOff x="0" y="0"/>
            <a:chExt cx="6350000" cy="6350000"/>
          </a:xfrm>
        </p:grpSpPr>
        <p:sp>
          <p:nvSpPr>
            <p:cNvPr id="30" name="Freeform 6">
              <a:extLst>
                <a:ext uri="{FF2B5EF4-FFF2-40B4-BE49-F238E27FC236}">
                  <a16:creationId xmlns:a16="http://schemas.microsoft.com/office/drawing/2014/main" id="{26B36B0F-0621-E3F3-CCDD-E03F8E509F55}"/>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grpSp>
        <p:nvGrpSpPr>
          <p:cNvPr id="31" name="Group 5">
            <a:extLst>
              <a:ext uri="{FF2B5EF4-FFF2-40B4-BE49-F238E27FC236}">
                <a16:creationId xmlns:a16="http://schemas.microsoft.com/office/drawing/2014/main" id="{098C7E99-4BBB-EAD7-D673-A01384957F27}"/>
              </a:ext>
            </a:extLst>
          </p:cNvPr>
          <p:cNvGrpSpPr/>
          <p:nvPr/>
        </p:nvGrpSpPr>
        <p:grpSpPr>
          <a:xfrm>
            <a:off x="9341160" y="4711061"/>
            <a:ext cx="203098" cy="203098"/>
            <a:chOff x="0" y="0"/>
            <a:chExt cx="6350000" cy="6350000"/>
          </a:xfrm>
        </p:grpSpPr>
        <p:sp>
          <p:nvSpPr>
            <p:cNvPr id="32" name="Freeform 6">
              <a:extLst>
                <a:ext uri="{FF2B5EF4-FFF2-40B4-BE49-F238E27FC236}">
                  <a16:creationId xmlns:a16="http://schemas.microsoft.com/office/drawing/2014/main" id="{57B0E965-369C-1B30-60FB-CB80D5580334}"/>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pic>
        <p:nvPicPr>
          <p:cNvPr id="34" name="Picture 33">
            <a:extLst>
              <a:ext uri="{FF2B5EF4-FFF2-40B4-BE49-F238E27FC236}">
                <a16:creationId xmlns:a16="http://schemas.microsoft.com/office/drawing/2014/main" id="{0CC00E6F-0EBF-61EF-D7AD-B037AFF49211}"/>
              </a:ext>
            </a:extLst>
          </p:cNvPr>
          <p:cNvPicPr>
            <a:picLocks noChangeAspect="1"/>
          </p:cNvPicPr>
          <p:nvPr/>
        </p:nvPicPr>
        <p:blipFill>
          <a:blip r:embed="rId4"/>
          <a:stretch>
            <a:fillRect/>
          </a:stretch>
        </p:blipFill>
        <p:spPr>
          <a:xfrm>
            <a:off x="11621508" y="9014337"/>
            <a:ext cx="1170432" cy="1170432"/>
          </a:xfrm>
          <a:prstGeom prst="rect">
            <a:avLst/>
          </a:prstGeom>
        </p:spPr>
      </p:pic>
      <p:pic>
        <p:nvPicPr>
          <p:cNvPr id="35" name="Picture 34">
            <a:extLst>
              <a:ext uri="{FF2B5EF4-FFF2-40B4-BE49-F238E27FC236}">
                <a16:creationId xmlns:a16="http://schemas.microsoft.com/office/drawing/2014/main" id="{5B867232-10EB-5D64-4FA1-FECAFAC62B93}"/>
              </a:ext>
            </a:extLst>
          </p:cNvPr>
          <p:cNvPicPr>
            <a:picLocks noChangeAspect="1"/>
          </p:cNvPicPr>
          <p:nvPr/>
        </p:nvPicPr>
        <p:blipFill>
          <a:blip r:embed="rId5"/>
          <a:stretch>
            <a:fillRect/>
          </a:stretch>
        </p:blipFill>
        <p:spPr>
          <a:xfrm>
            <a:off x="13620578" y="8121706"/>
            <a:ext cx="1170432" cy="1170432"/>
          </a:xfrm>
          <a:prstGeom prst="rect">
            <a:avLst/>
          </a:prstGeom>
        </p:spPr>
      </p:pic>
      <p:pic>
        <p:nvPicPr>
          <p:cNvPr id="36" name="Picture 35">
            <a:extLst>
              <a:ext uri="{FF2B5EF4-FFF2-40B4-BE49-F238E27FC236}">
                <a16:creationId xmlns:a16="http://schemas.microsoft.com/office/drawing/2014/main" id="{04F3A76E-94BB-E7A4-9EB2-F3381A7E9BAA}"/>
              </a:ext>
            </a:extLst>
          </p:cNvPr>
          <p:cNvPicPr>
            <a:picLocks noChangeAspect="1"/>
          </p:cNvPicPr>
          <p:nvPr/>
        </p:nvPicPr>
        <p:blipFill>
          <a:blip r:embed="rId6"/>
          <a:stretch>
            <a:fillRect/>
          </a:stretch>
        </p:blipFill>
        <p:spPr>
          <a:xfrm>
            <a:off x="9603388" y="8242308"/>
            <a:ext cx="1170432" cy="1170432"/>
          </a:xfrm>
          <a:prstGeom prst="rect">
            <a:avLst/>
          </a:prstGeom>
        </p:spPr>
      </p:pic>
      <p:pic>
        <p:nvPicPr>
          <p:cNvPr id="37" name="Picture 36">
            <a:extLst>
              <a:ext uri="{FF2B5EF4-FFF2-40B4-BE49-F238E27FC236}">
                <a16:creationId xmlns:a16="http://schemas.microsoft.com/office/drawing/2014/main" id="{C7AF02B6-F2B3-F0C5-8B1C-A62F6BC31AA2}"/>
              </a:ext>
            </a:extLst>
          </p:cNvPr>
          <p:cNvPicPr>
            <a:picLocks noChangeAspect="1"/>
          </p:cNvPicPr>
          <p:nvPr/>
        </p:nvPicPr>
        <p:blipFill>
          <a:blip r:embed="rId7"/>
          <a:stretch>
            <a:fillRect/>
          </a:stretch>
        </p:blipFill>
        <p:spPr>
          <a:xfrm>
            <a:off x="15638698" y="9014337"/>
            <a:ext cx="1170432" cy="1170432"/>
          </a:xfrm>
          <a:prstGeom prst="rect">
            <a:avLst/>
          </a:prstGeom>
        </p:spPr>
      </p:pic>
      <p:pic>
        <p:nvPicPr>
          <p:cNvPr id="43" name="Picture 42">
            <a:extLst>
              <a:ext uri="{FF2B5EF4-FFF2-40B4-BE49-F238E27FC236}">
                <a16:creationId xmlns:a16="http://schemas.microsoft.com/office/drawing/2014/main" id="{653FA8A2-C59C-161E-362C-BFB988FE0CC2}"/>
              </a:ext>
            </a:extLst>
          </p:cNvPr>
          <p:cNvPicPr>
            <a:picLocks noChangeAspect="1"/>
          </p:cNvPicPr>
          <p:nvPr/>
        </p:nvPicPr>
        <p:blipFill>
          <a:blip r:embed="rId8"/>
          <a:stretch>
            <a:fillRect/>
          </a:stretch>
        </p:blipFill>
        <p:spPr>
          <a:xfrm>
            <a:off x="1306105" y="1411554"/>
            <a:ext cx="1170432" cy="1170432"/>
          </a:xfrm>
          <a:prstGeom prst="rect">
            <a:avLst/>
          </a:prstGeom>
        </p:spPr>
      </p:pic>
      <p:pic>
        <p:nvPicPr>
          <p:cNvPr id="45" name="Picture 44">
            <a:extLst>
              <a:ext uri="{FF2B5EF4-FFF2-40B4-BE49-F238E27FC236}">
                <a16:creationId xmlns:a16="http://schemas.microsoft.com/office/drawing/2014/main" id="{1A5D88B7-8A36-87C9-33EC-DE3A894E3850}"/>
              </a:ext>
            </a:extLst>
          </p:cNvPr>
          <p:cNvPicPr>
            <a:picLocks noChangeAspect="1"/>
          </p:cNvPicPr>
          <p:nvPr/>
        </p:nvPicPr>
        <p:blipFill>
          <a:blip r:embed="rId9"/>
          <a:stretch>
            <a:fillRect/>
          </a:stretch>
        </p:blipFill>
        <p:spPr>
          <a:xfrm>
            <a:off x="14649001" y="1411554"/>
            <a:ext cx="1170432" cy="1170432"/>
          </a:xfrm>
          <a:prstGeom prst="rect">
            <a:avLst/>
          </a:prstGeom>
        </p:spPr>
      </p:pic>
      <p:pic>
        <p:nvPicPr>
          <p:cNvPr id="47" name="Picture 46">
            <a:extLst>
              <a:ext uri="{FF2B5EF4-FFF2-40B4-BE49-F238E27FC236}">
                <a16:creationId xmlns:a16="http://schemas.microsoft.com/office/drawing/2014/main" id="{F9E55927-77ED-182D-A2C2-764C733BA19F}"/>
              </a:ext>
            </a:extLst>
          </p:cNvPr>
          <p:cNvPicPr>
            <a:picLocks noChangeAspect="1"/>
          </p:cNvPicPr>
          <p:nvPr/>
        </p:nvPicPr>
        <p:blipFill>
          <a:blip r:embed="rId10"/>
          <a:stretch>
            <a:fillRect/>
          </a:stretch>
        </p:blipFill>
        <p:spPr>
          <a:xfrm>
            <a:off x="4022736" y="7500046"/>
            <a:ext cx="1170432" cy="1170432"/>
          </a:xfrm>
          <a:prstGeom prst="rect">
            <a:avLst/>
          </a:prstGeom>
        </p:spPr>
      </p:pic>
      <p:pic>
        <p:nvPicPr>
          <p:cNvPr id="49" name="Picture 48">
            <a:extLst>
              <a:ext uri="{FF2B5EF4-FFF2-40B4-BE49-F238E27FC236}">
                <a16:creationId xmlns:a16="http://schemas.microsoft.com/office/drawing/2014/main" id="{7AB11DAA-061B-C066-CE91-568091E8A540}"/>
              </a:ext>
            </a:extLst>
          </p:cNvPr>
          <p:cNvPicPr>
            <a:picLocks noChangeAspect="1"/>
          </p:cNvPicPr>
          <p:nvPr/>
        </p:nvPicPr>
        <p:blipFill>
          <a:blip r:embed="rId11"/>
          <a:stretch>
            <a:fillRect/>
          </a:stretch>
        </p:blipFill>
        <p:spPr>
          <a:xfrm>
            <a:off x="5692855" y="8257671"/>
            <a:ext cx="1170432" cy="1170432"/>
          </a:xfrm>
          <a:prstGeom prst="rect">
            <a:avLst/>
          </a:prstGeom>
        </p:spPr>
      </p:pic>
      <p:pic>
        <p:nvPicPr>
          <p:cNvPr id="53" name="Picture 52">
            <a:extLst>
              <a:ext uri="{FF2B5EF4-FFF2-40B4-BE49-F238E27FC236}">
                <a16:creationId xmlns:a16="http://schemas.microsoft.com/office/drawing/2014/main" id="{32488B7D-AB40-1664-A1B5-C3A4BB852FFC}"/>
              </a:ext>
            </a:extLst>
          </p:cNvPr>
          <p:cNvPicPr>
            <a:picLocks noChangeAspect="1"/>
          </p:cNvPicPr>
          <p:nvPr/>
        </p:nvPicPr>
        <p:blipFill>
          <a:blip r:embed="rId12"/>
          <a:stretch>
            <a:fillRect/>
          </a:stretch>
        </p:blipFill>
        <p:spPr>
          <a:xfrm>
            <a:off x="697419" y="7567950"/>
            <a:ext cx="1170432" cy="1170432"/>
          </a:xfrm>
          <a:prstGeom prst="rect">
            <a:avLst/>
          </a:prstGeom>
        </p:spPr>
      </p:pic>
      <p:pic>
        <p:nvPicPr>
          <p:cNvPr id="55" name="Picture 54">
            <a:extLst>
              <a:ext uri="{FF2B5EF4-FFF2-40B4-BE49-F238E27FC236}">
                <a16:creationId xmlns:a16="http://schemas.microsoft.com/office/drawing/2014/main" id="{E4987EE3-FC2B-3003-67C3-96626BEFE678}"/>
              </a:ext>
            </a:extLst>
          </p:cNvPr>
          <p:cNvPicPr>
            <a:picLocks noChangeAspect="1"/>
          </p:cNvPicPr>
          <p:nvPr/>
        </p:nvPicPr>
        <p:blipFill>
          <a:blip r:embed="rId13"/>
          <a:stretch>
            <a:fillRect/>
          </a:stretch>
        </p:blipFill>
        <p:spPr>
          <a:xfrm>
            <a:off x="2291695" y="8300476"/>
            <a:ext cx="1170432" cy="1170432"/>
          </a:xfrm>
          <a:prstGeom prst="rect">
            <a:avLst/>
          </a:prstGeom>
        </p:spPr>
      </p:pic>
    </p:spTree>
  </p:cSld>
  <p:clrMapOvr>
    <a:masterClrMapping/>
  </p:clrMapOvr>
  <p:transition spd="slow">
    <p:cover/>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91818"/>
        </a:solidFill>
        <a:effectLst/>
      </p:bgPr>
    </p:bg>
    <p:spTree>
      <p:nvGrpSpPr>
        <p:cNvPr id="1" name=""/>
        <p:cNvGrpSpPr/>
        <p:nvPr/>
      </p:nvGrpSpPr>
      <p:grpSpPr>
        <a:xfrm>
          <a:off x="0" y="0"/>
          <a:ext cx="0" cy="0"/>
          <a:chOff x="0" y="0"/>
          <a:chExt cx="0" cy="0"/>
        </a:xfrm>
      </p:grpSpPr>
      <p:pic>
        <p:nvPicPr>
          <p:cNvPr id="8" name="Picture 8"/>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8700" y="-1028700"/>
            <a:ext cx="2057400" cy="2057400"/>
          </a:xfrm>
          <a:prstGeom prst="rect">
            <a:avLst/>
          </a:prstGeom>
        </p:spPr>
      </p:pic>
      <p:sp>
        <p:nvSpPr>
          <p:cNvPr id="9" name="TextBox 9"/>
          <p:cNvSpPr txBox="1"/>
          <p:nvPr/>
        </p:nvSpPr>
        <p:spPr>
          <a:xfrm>
            <a:off x="6086583" y="343666"/>
            <a:ext cx="6742012" cy="2057807"/>
          </a:xfrm>
          <a:prstGeom prst="rect">
            <a:avLst/>
          </a:prstGeom>
        </p:spPr>
        <p:txBody>
          <a:bodyPr wrap="square" lIns="0" tIns="0" rIns="0" bIns="0" rtlCol="0" anchor="t">
            <a:spAutoFit/>
          </a:bodyPr>
          <a:lstStyle/>
          <a:p>
            <a:pPr>
              <a:lnSpc>
                <a:spcPts val="8400"/>
              </a:lnSpc>
              <a:spcBef>
                <a:spcPct val="0"/>
              </a:spcBef>
            </a:pPr>
            <a:r>
              <a:rPr lang="en-US" sz="6600" dirty="0">
                <a:solidFill>
                  <a:srgbClr val="FFFFFF"/>
                </a:solidFill>
                <a:latin typeface=" exo 2 light"/>
              </a:rPr>
              <a:t>Android VS </a:t>
            </a:r>
            <a:r>
              <a:rPr lang="en-US" sz="6600" dirty="0">
                <a:solidFill>
                  <a:srgbClr val="E6760F"/>
                </a:solidFill>
                <a:latin typeface=" exo 2 light"/>
              </a:rPr>
              <a:t>IOS</a:t>
            </a:r>
          </a:p>
          <a:p>
            <a:pPr>
              <a:lnSpc>
                <a:spcPts val="8400"/>
              </a:lnSpc>
              <a:spcBef>
                <a:spcPct val="0"/>
              </a:spcBef>
            </a:pPr>
            <a:endParaRPr lang="en-US" sz="6600" dirty="0">
              <a:solidFill>
                <a:srgbClr val="FFFFFF"/>
              </a:solidFill>
              <a:latin typeface=" exo 2 light"/>
            </a:endParaRPr>
          </a:p>
        </p:txBody>
      </p:sp>
      <p:sp>
        <p:nvSpPr>
          <p:cNvPr id="12" name="TextBox 12"/>
          <p:cNvSpPr txBox="1"/>
          <p:nvPr/>
        </p:nvSpPr>
        <p:spPr>
          <a:xfrm>
            <a:off x="1500047" y="1453799"/>
            <a:ext cx="8020050" cy="820738"/>
          </a:xfrm>
          <a:prstGeom prst="rect">
            <a:avLst/>
          </a:prstGeom>
        </p:spPr>
        <p:txBody>
          <a:bodyPr lIns="0" tIns="0" rIns="0" bIns="0" rtlCol="0" anchor="t">
            <a:spAutoFit/>
          </a:bodyPr>
          <a:lstStyle/>
          <a:p>
            <a:pPr>
              <a:lnSpc>
                <a:spcPts val="6356"/>
              </a:lnSpc>
              <a:spcBef>
                <a:spcPct val="0"/>
              </a:spcBef>
            </a:pPr>
            <a:r>
              <a:rPr lang="en-US" sz="6000" dirty="0">
                <a:solidFill>
                  <a:srgbClr val="E6760F"/>
                </a:solidFill>
                <a:latin typeface=" exo 2 light"/>
              </a:rPr>
              <a:t>Publishing Processes</a:t>
            </a:r>
          </a:p>
        </p:txBody>
      </p:sp>
      <p:graphicFrame>
        <p:nvGraphicFramePr>
          <p:cNvPr id="24" name="Table 24">
            <a:extLst>
              <a:ext uri="{FF2B5EF4-FFF2-40B4-BE49-F238E27FC236}">
                <a16:creationId xmlns:a16="http://schemas.microsoft.com/office/drawing/2014/main" id="{28B74E6D-575A-D483-3444-8BCBB4CFF868}"/>
              </a:ext>
            </a:extLst>
          </p:cNvPr>
          <p:cNvGraphicFramePr>
            <a:graphicFrameLocks noGrp="1"/>
          </p:cNvGraphicFramePr>
          <p:nvPr>
            <p:extLst>
              <p:ext uri="{D42A27DB-BD31-4B8C-83A1-F6EECF244321}">
                <p14:modId xmlns:p14="http://schemas.microsoft.com/office/powerpoint/2010/main" val="1016834229"/>
              </p:ext>
            </p:extLst>
          </p:nvPr>
        </p:nvGraphicFramePr>
        <p:xfrm>
          <a:off x="3378588" y="2518813"/>
          <a:ext cx="11530824" cy="7071360"/>
        </p:xfrm>
        <a:graphic>
          <a:graphicData uri="http://schemas.openxmlformats.org/drawingml/2006/table">
            <a:tbl>
              <a:tblPr firstRow="1" bandRow="1">
                <a:effectLst>
                  <a:outerShdw blurRad="63500" sx="102000" sy="102000" algn="ctr" rotWithShape="0">
                    <a:prstClr val="black">
                      <a:alpha val="40000"/>
                    </a:prstClr>
                  </a:outerShdw>
                </a:effectLst>
                <a:tableStyleId>{793D81CF-94F2-401A-BA57-92F5A7B2D0C5}</a:tableStyleId>
              </a:tblPr>
              <a:tblGrid>
                <a:gridCol w="5765412">
                  <a:extLst>
                    <a:ext uri="{9D8B030D-6E8A-4147-A177-3AD203B41FA5}">
                      <a16:colId xmlns:a16="http://schemas.microsoft.com/office/drawing/2014/main" val="2080534074"/>
                    </a:ext>
                  </a:extLst>
                </a:gridCol>
                <a:gridCol w="5765412">
                  <a:extLst>
                    <a:ext uri="{9D8B030D-6E8A-4147-A177-3AD203B41FA5}">
                      <a16:colId xmlns:a16="http://schemas.microsoft.com/office/drawing/2014/main" val="2495110920"/>
                    </a:ext>
                  </a:extLst>
                </a:gridCol>
              </a:tblGrid>
              <a:tr h="809383">
                <a:tc>
                  <a:txBody>
                    <a:bodyPr/>
                    <a:lstStyle/>
                    <a:p>
                      <a:endParaRPr lang="en-US" sz="2400" dirty="0">
                        <a:latin typeface=" exo 2 light"/>
                      </a:endParaRPr>
                    </a:p>
                    <a:p>
                      <a:endParaRPr lang="en-US" sz="2400" dirty="0">
                        <a:latin typeface=" exo 2 light"/>
                      </a:endParaRPr>
                    </a:p>
                    <a:p>
                      <a:endParaRPr lang="en-US" sz="2400" dirty="0">
                        <a:latin typeface=" exo 2 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2400" dirty="0">
                        <a:latin typeface=" exo 2 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96489382"/>
                  </a:ext>
                </a:extLst>
              </a:tr>
              <a:tr h="5702761">
                <a:tc>
                  <a:txBody>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2000" dirty="0">
                        <a:latin typeface=" exo 2 light"/>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000" dirty="0">
                          <a:latin typeface=" exo 2 light"/>
                        </a:rPr>
                        <a:t>Android apps are published on the Google Play Store, which has a relatively open submission process. (developers,2022)</a:t>
                      </a:r>
                    </a:p>
                    <a:p>
                      <a:pPr marL="0" indent="0">
                        <a:buFont typeface="Arial" panose="020B0604020202020204" pitchFamily="34" charset="0"/>
                        <a:buNone/>
                      </a:pPr>
                      <a:endParaRPr lang="en-US" sz="2000" dirty="0">
                        <a:latin typeface=" exo 2 light"/>
                      </a:endParaRPr>
                    </a:p>
                    <a:p>
                      <a:pPr marL="285750" indent="-285750">
                        <a:buFont typeface="Arial" panose="020B0604020202020204" pitchFamily="34" charset="0"/>
                        <a:buChar char="•"/>
                      </a:pPr>
                      <a:r>
                        <a:rPr lang="en-US" sz="2000" dirty="0">
                          <a:latin typeface=" exo 2 light"/>
                        </a:rPr>
                        <a:t>Android developers need to create a developer account, pay a one-time registration fee, and then upload their app's APK (Android Package) file to the Play Console. (developers,2022)</a:t>
                      </a:r>
                    </a:p>
                    <a:p>
                      <a:pPr marL="285750" indent="-285750">
                        <a:buFont typeface="Arial" panose="020B0604020202020204" pitchFamily="34" charset="0"/>
                        <a:buChar char="•"/>
                      </a:pPr>
                      <a:endParaRPr lang="en-US" sz="2000" dirty="0">
                        <a:latin typeface=" exo 2 light"/>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000" dirty="0">
                          <a:latin typeface=" exo 2 light"/>
                        </a:rPr>
                        <a:t>Once the app is uploaded, it undergoes a review process by Google to ensure compliance with Google Play policies. (developers,2022)</a:t>
                      </a:r>
                    </a:p>
                    <a:p>
                      <a:pPr marL="0" indent="0">
                        <a:buFont typeface="Arial" panose="020B0604020202020204" pitchFamily="34" charset="0"/>
                        <a:buNone/>
                      </a:pPr>
                      <a:endParaRPr lang="en-US" sz="2000" dirty="0">
                        <a:latin typeface=" exo 2 light"/>
                      </a:endParaRPr>
                    </a:p>
                    <a:p>
                      <a:pPr marL="285750" indent="-285750">
                        <a:buFont typeface="Arial" panose="020B0604020202020204" pitchFamily="34" charset="0"/>
                        <a:buChar char="•"/>
                      </a:pPr>
                      <a:r>
                        <a:rPr lang="en-US" sz="2000" dirty="0">
                          <a:latin typeface=" exo 2 light"/>
                        </a:rPr>
                        <a:t> If approved, it becomes available for download on the Google Play Store. (developers,2022)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2000" dirty="0">
                        <a:latin typeface=" exo 2 light"/>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000" dirty="0">
                          <a:latin typeface=" exo 2 light"/>
                        </a:rPr>
                        <a:t>iPhone apps can be published through the Apple App Store, which requires developers to create an Apple Developer account. (Inc., 2023)</a:t>
                      </a:r>
                    </a:p>
                    <a:p>
                      <a:pPr marL="342900" indent="-342900">
                        <a:buFont typeface="Arial" panose="020B0604020202020204" pitchFamily="34" charset="0"/>
                        <a:buChar char="•"/>
                      </a:pPr>
                      <a:endParaRPr lang="en-US" sz="2000" dirty="0">
                        <a:latin typeface=" exo 2 light"/>
                      </a:endParaRPr>
                    </a:p>
                    <a:p>
                      <a:pPr marL="342900" indent="-342900">
                        <a:buFont typeface="Arial" panose="020B0604020202020204" pitchFamily="34" charset="0"/>
                        <a:buChar char="•"/>
                      </a:pPr>
                      <a:r>
                        <a:rPr lang="en-US" sz="2000" dirty="0">
                          <a:latin typeface=" exo 2 light"/>
                        </a:rPr>
                        <a:t>Then submit the app for review and comply with Apple's app review guidelines. (Inc., 2023)</a:t>
                      </a:r>
                    </a:p>
                    <a:p>
                      <a:pPr marL="0" indent="0">
                        <a:buFont typeface="Arial" panose="020B0604020202020204" pitchFamily="34" charset="0"/>
                        <a:buNone/>
                      </a:pPr>
                      <a:endParaRPr lang="en-US" sz="2000" dirty="0">
                        <a:latin typeface=" exo 2 light"/>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000" dirty="0">
                          <a:latin typeface=" exo 2 light"/>
                        </a:rPr>
                        <a:t>Once approved, the app is published on the App Store and can be downloaded by users worldwide. (Inc.,2023)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67595285"/>
                  </a:ext>
                </a:extLst>
              </a:tr>
            </a:tbl>
          </a:graphicData>
        </a:graphic>
      </p:graphicFrame>
      <p:pic>
        <p:nvPicPr>
          <p:cNvPr id="25" name="Picture 24">
            <a:extLst>
              <a:ext uri="{FF2B5EF4-FFF2-40B4-BE49-F238E27FC236}">
                <a16:creationId xmlns:a16="http://schemas.microsoft.com/office/drawing/2014/main" id="{5820E859-B8AF-DFC1-7C97-67F3B38834A5}"/>
              </a:ext>
            </a:extLst>
          </p:cNvPr>
          <p:cNvPicPr>
            <a:picLocks noChangeAspect="1"/>
          </p:cNvPicPr>
          <p:nvPr/>
        </p:nvPicPr>
        <p:blipFill>
          <a:blip r:embed="rId5"/>
          <a:stretch>
            <a:fillRect/>
          </a:stretch>
        </p:blipFill>
        <p:spPr>
          <a:xfrm>
            <a:off x="5619539" y="2541563"/>
            <a:ext cx="1066800" cy="1066800"/>
          </a:xfrm>
          <a:prstGeom prst="rect">
            <a:avLst/>
          </a:prstGeom>
        </p:spPr>
      </p:pic>
      <p:pic>
        <p:nvPicPr>
          <p:cNvPr id="26" name="Picture 25">
            <a:extLst>
              <a:ext uri="{FF2B5EF4-FFF2-40B4-BE49-F238E27FC236}">
                <a16:creationId xmlns:a16="http://schemas.microsoft.com/office/drawing/2014/main" id="{EEB97A91-3B22-3A24-B81E-671978CAB9B4}"/>
              </a:ext>
            </a:extLst>
          </p:cNvPr>
          <p:cNvPicPr>
            <a:picLocks noChangeAspect="1"/>
          </p:cNvPicPr>
          <p:nvPr/>
        </p:nvPicPr>
        <p:blipFill>
          <a:blip r:embed="rId6"/>
          <a:stretch>
            <a:fillRect/>
          </a:stretch>
        </p:blipFill>
        <p:spPr>
          <a:xfrm>
            <a:off x="11441266" y="2591117"/>
            <a:ext cx="1072896" cy="1072896"/>
          </a:xfrm>
          <a:prstGeom prst="rect">
            <a:avLst/>
          </a:prstGeom>
        </p:spPr>
      </p:pic>
      <p:pic>
        <p:nvPicPr>
          <p:cNvPr id="28" name="Picture 8">
            <a:extLst>
              <a:ext uri="{FF2B5EF4-FFF2-40B4-BE49-F238E27FC236}">
                <a16:creationId xmlns:a16="http://schemas.microsoft.com/office/drawing/2014/main" id="{7CAFEC9E-8D8B-A928-E241-13F924E73DEF}"/>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7241900" y="9074792"/>
            <a:ext cx="2057400" cy="2057400"/>
          </a:xfrm>
          <a:prstGeom prst="rect">
            <a:avLst/>
          </a:prstGeom>
        </p:spPr>
      </p:pic>
      <p:grpSp>
        <p:nvGrpSpPr>
          <p:cNvPr id="4" name="Group 10">
            <a:extLst>
              <a:ext uri="{FF2B5EF4-FFF2-40B4-BE49-F238E27FC236}">
                <a16:creationId xmlns:a16="http://schemas.microsoft.com/office/drawing/2014/main" id="{558C3F19-2D99-04FA-0D4B-B140C1A73A9D}"/>
              </a:ext>
            </a:extLst>
          </p:cNvPr>
          <p:cNvGrpSpPr>
            <a:grpSpLocks noChangeAspect="1"/>
          </p:cNvGrpSpPr>
          <p:nvPr/>
        </p:nvGrpSpPr>
        <p:grpSpPr>
          <a:xfrm>
            <a:off x="141627" y="3643634"/>
            <a:ext cx="2982574" cy="4386774"/>
            <a:chOff x="0" y="0"/>
            <a:chExt cx="3365500" cy="5245100"/>
          </a:xfrm>
        </p:grpSpPr>
        <p:sp>
          <p:nvSpPr>
            <p:cNvPr id="5" name="Freeform 11">
              <a:extLst>
                <a:ext uri="{FF2B5EF4-FFF2-40B4-BE49-F238E27FC236}">
                  <a16:creationId xmlns:a16="http://schemas.microsoft.com/office/drawing/2014/main" id="{A47DF51D-CDA7-7C41-A220-AD2E07560894}"/>
                </a:ext>
              </a:extLst>
            </p:cNvPr>
            <p:cNvSpPr/>
            <p:nvPr/>
          </p:nvSpPr>
          <p:spPr>
            <a:xfrm>
              <a:off x="0" y="0"/>
              <a:ext cx="3352800" cy="5219700"/>
            </a:xfrm>
            <a:custGeom>
              <a:avLst/>
              <a:gdLst/>
              <a:ahLst/>
              <a:cxnLst/>
              <a:rect l="l" t="t" r="r" b="b"/>
              <a:pathLst>
                <a:path w="3352800" h="5219700">
                  <a:moveTo>
                    <a:pt x="3352800" y="5143500"/>
                  </a:moveTo>
                  <a:cubicBezTo>
                    <a:pt x="3352800" y="5143500"/>
                    <a:pt x="3302000" y="5143500"/>
                    <a:pt x="3263900" y="5130800"/>
                  </a:cubicBezTo>
                  <a:cubicBezTo>
                    <a:pt x="3225800" y="5118100"/>
                    <a:pt x="3136900" y="5143500"/>
                    <a:pt x="3136900" y="5143500"/>
                  </a:cubicBezTo>
                  <a:lnTo>
                    <a:pt x="3009900" y="5156200"/>
                  </a:lnTo>
                  <a:cubicBezTo>
                    <a:pt x="2984500" y="5168900"/>
                    <a:pt x="2895600" y="5130800"/>
                    <a:pt x="2895600" y="5130800"/>
                  </a:cubicBezTo>
                  <a:cubicBezTo>
                    <a:pt x="2819400" y="5118100"/>
                    <a:pt x="2819400" y="5080000"/>
                    <a:pt x="2819400" y="5080000"/>
                  </a:cubicBezTo>
                  <a:cubicBezTo>
                    <a:pt x="2781300" y="5003800"/>
                    <a:pt x="2705100" y="5003800"/>
                    <a:pt x="2705100" y="5003800"/>
                  </a:cubicBezTo>
                  <a:lnTo>
                    <a:pt x="2603500" y="4965700"/>
                  </a:lnTo>
                  <a:cubicBezTo>
                    <a:pt x="2552700" y="4927600"/>
                    <a:pt x="2527300" y="4927600"/>
                    <a:pt x="2527300" y="4927600"/>
                  </a:cubicBezTo>
                  <a:cubicBezTo>
                    <a:pt x="2451100" y="4914900"/>
                    <a:pt x="2349500" y="4965700"/>
                    <a:pt x="2349500" y="4965700"/>
                  </a:cubicBezTo>
                  <a:cubicBezTo>
                    <a:pt x="2311400" y="4978400"/>
                    <a:pt x="2209800" y="4965700"/>
                    <a:pt x="2209800" y="4965700"/>
                  </a:cubicBezTo>
                  <a:cubicBezTo>
                    <a:pt x="2108200" y="4953000"/>
                    <a:pt x="1993900" y="5067300"/>
                    <a:pt x="1993900" y="5067300"/>
                  </a:cubicBezTo>
                  <a:lnTo>
                    <a:pt x="1828800" y="5156200"/>
                  </a:lnTo>
                  <a:cubicBezTo>
                    <a:pt x="1790700" y="5181600"/>
                    <a:pt x="1727200" y="5168900"/>
                    <a:pt x="1727200" y="5168900"/>
                  </a:cubicBezTo>
                  <a:cubicBezTo>
                    <a:pt x="1663700" y="5168900"/>
                    <a:pt x="1587500" y="5194300"/>
                    <a:pt x="1587500" y="5194300"/>
                  </a:cubicBezTo>
                  <a:lnTo>
                    <a:pt x="1371600" y="5219700"/>
                  </a:lnTo>
                  <a:cubicBezTo>
                    <a:pt x="1371600" y="5219700"/>
                    <a:pt x="1257300" y="5207000"/>
                    <a:pt x="1244600" y="5194300"/>
                  </a:cubicBezTo>
                  <a:cubicBezTo>
                    <a:pt x="1231900" y="5181600"/>
                    <a:pt x="1168400" y="5194300"/>
                    <a:pt x="1168400" y="5194300"/>
                  </a:cubicBezTo>
                  <a:lnTo>
                    <a:pt x="1066800" y="5181600"/>
                  </a:lnTo>
                  <a:lnTo>
                    <a:pt x="1016000" y="5143500"/>
                  </a:lnTo>
                  <a:lnTo>
                    <a:pt x="876300" y="5080000"/>
                  </a:lnTo>
                  <a:lnTo>
                    <a:pt x="673100" y="5041900"/>
                  </a:lnTo>
                  <a:lnTo>
                    <a:pt x="571500" y="5029200"/>
                  </a:lnTo>
                  <a:lnTo>
                    <a:pt x="431800" y="5016500"/>
                  </a:lnTo>
                  <a:lnTo>
                    <a:pt x="393700" y="4978400"/>
                  </a:lnTo>
                  <a:lnTo>
                    <a:pt x="317500" y="4965700"/>
                  </a:lnTo>
                  <a:lnTo>
                    <a:pt x="177800" y="4914900"/>
                  </a:lnTo>
                  <a:lnTo>
                    <a:pt x="88900" y="4876800"/>
                  </a:lnTo>
                  <a:lnTo>
                    <a:pt x="0" y="4787900"/>
                  </a:lnTo>
                  <a:lnTo>
                    <a:pt x="0" y="101600"/>
                  </a:lnTo>
                  <a:lnTo>
                    <a:pt x="76200" y="127000"/>
                  </a:lnTo>
                  <a:cubicBezTo>
                    <a:pt x="76200" y="127000"/>
                    <a:pt x="152400" y="152400"/>
                    <a:pt x="177800" y="152400"/>
                  </a:cubicBezTo>
                  <a:cubicBezTo>
                    <a:pt x="203200" y="152400"/>
                    <a:pt x="317500" y="114300"/>
                    <a:pt x="317500" y="114300"/>
                  </a:cubicBezTo>
                  <a:cubicBezTo>
                    <a:pt x="368300" y="88900"/>
                    <a:pt x="419100" y="76200"/>
                    <a:pt x="419100" y="76200"/>
                  </a:cubicBezTo>
                  <a:lnTo>
                    <a:pt x="609600" y="63500"/>
                  </a:lnTo>
                  <a:cubicBezTo>
                    <a:pt x="635000" y="50800"/>
                    <a:pt x="723900" y="38100"/>
                    <a:pt x="723900" y="38100"/>
                  </a:cubicBezTo>
                  <a:lnTo>
                    <a:pt x="889000" y="25400"/>
                  </a:lnTo>
                  <a:cubicBezTo>
                    <a:pt x="990600" y="0"/>
                    <a:pt x="1168400" y="88900"/>
                    <a:pt x="1168400" y="88900"/>
                  </a:cubicBezTo>
                  <a:cubicBezTo>
                    <a:pt x="1257300" y="139700"/>
                    <a:pt x="1308100" y="139700"/>
                    <a:pt x="1333500" y="127000"/>
                  </a:cubicBezTo>
                  <a:cubicBezTo>
                    <a:pt x="1358900" y="114300"/>
                    <a:pt x="1473200" y="127000"/>
                    <a:pt x="1511300" y="139700"/>
                  </a:cubicBezTo>
                  <a:cubicBezTo>
                    <a:pt x="1549400" y="152400"/>
                    <a:pt x="1676400" y="127000"/>
                    <a:pt x="1714500" y="114300"/>
                  </a:cubicBezTo>
                  <a:cubicBezTo>
                    <a:pt x="1752600" y="101600"/>
                    <a:pt x="1841500" y="127000"/>
                    <a:pt x="1841500" y="127000"/>
                  </a:cubicBezTo>
                  <a:lnTo>
                    <a:pt x="1930400" y="165100"/>
                  </a:lnTo>
                  <a:cubicBezTo>
                    <a:pt x="1943100" y="190500"/>
                    <a:pt x="2120900" y="203200"/>
                    <a:pt x="2120900" y="203200"/>
                  </a:cubicBezTo>
                  <a:cubicBezTo>
                    <a:pt x="2159000" y="228600"/>
                    <a:pt x="2247900" y="203200"/>
                    <a:pt x="2247900" y="203200"/>
                  </a:cubicBezTo>
                  <a:cubicBezTo>
                    <a:pt x="2374900" y="228600"/>
                    <a:pt x="2438400" y="215900"/>
                    <a:pt x="2501900" y="177800"/>
                  </a:cubicBezTo>
                  <a:cubicBezTo>
                    <a:pt x="2565400" y="139700"/>
                    <a:pt x="2667000" y="177800"/>
                    <a:pt x="2667000" y="177800"/>
                  </a:cubicBezTo>
                  <a:cubicBezTo>
                    <a:pt x="2667000" y="177800"/>
                    <a:pt x="2743200" y="190500"/>
                    <a:pt x="2844800" y="190500"/>
                  </a:cubicBezTo>
                  <a:cubicBezTo>
                    <a:pt x="2946400" y="190500"/>
                    <a:pt x="3022600" y="241300"/>
                    <a:pt x="3035300" y="254000"/>
                  </a:cubicBezTo>
                  <a:cubicBezTo>
                    <a:pt x="3048000" y="266700"/>
                    <a:pt x="3111500" y="241300"/>
                    <a:pt x="3124200" y="241300"/>
                  </a:cubicBezTo>
                  <a:cubicBezTo>
                    <a:pt x="3136900" y="241300"/>
                    <a:pt x="3200400" y="254000"/>
                    <a:pt x="3238500" y="241300"/>
                  </a:cubicBezTo>
                  <a:cubicBezTo>
                    <a:pt x="3276600" y="228600"/>
                    <a:pt x="3352800" y="241300"/>
                    <a:pt x="3352800" y="241300"/>
                  </a:cubicBezTo>
                  <a:lnTo>
                    <a:pt x="3352800" y="5143500"/>
                  </a:lnTo>
                  <a:close/>
                </a:path>
              </a:pathLst>
            </a:custGeom>
            <a:blipFill>
              <a:blip r:embed="rId7"/>
              <a:stretch>
                <a:fillRect l="-1654" r="-1654"/>
              </a:stretch>
            </a:blipFill>
          </p:spPr>
        </p:sp>
        <p:sp>
          <p:nvSpPr>
            <p:cNvPr id="10" name="Freeform 12">
              <a:extLst>
                <a:ext uri="{FF2B5EF4-FFF2-40B4-BE49-F238E27FC236}">
                  <a16:creationId xmlns:a16="http://schemas.microsoft.com/office/drawing/2014/main" id="{877D28A9-8D04-6165-C711-F51470579688}"/>
                </a:ext>
              </a:extLst>
            </p:cNvPr>
            <p:cNvSpPr/>
            <p:nvPr/>
          </p:nvSpPr>
          <p:spPr>
            <a:xfrm>
              <a:off x="0" y="0"/>
              <a:ext cx="3352800" cy="292100"/>
            </a:xfrm>
            <a:custGeom>
              <a:avLst/>
              <a:gdLst/>
              <a:ahLst/>
              <a:cxnLst/>
              <a:rect l="l" t="t" r="r" b="b"/>
              <a:pathLst>
                <a:path w="3352800" h="292100">
                  <a:moveTo>
                    <a:pt x="3352800" y="292100"/>
                  </a:moveTo>
                  <a:lnTo>
                    <a:pt x="0" y="292100"/>
                  </a:lnTo>
                  <a:lnTo>
                    <a:pt x="0" y="0"/>
                  </a:lnTo>
                  <a:lnTo>
                    <a:pt x="3352800" y="0"/>
                  </a:lnTo>
                  <a:lnTo>
                    <a:pt x="3352800" y="292100"/>
                  </a:lnTo>
                  <a:close/>
                </a:path>
              </a:pathLst>
            </a:custGeom>
            <a:blipFill>
              <a:blip r:embed="rId8"/>
              <a:stretch>
                <a:fillRect t="-7825" b="-70087"/>
              </a:stretch>
            </a:blipFill>
          </p:spPr>
        </p:sp>
        <p:sp>
          <p:nvSpPr>
            <p:cNvPr id="11" name="Freeform 13">
              <a:extLst>
                <a:ext uri="{FF2B5EF4-FFF2-40B4-BE49-F238E27FC236}">
                  <a16:creationId xmlns:a16="http://schemas.microsoft.com/office/drawing/2014/main" id="{FA6AE4BE-AD2E-CEFB-639D-19C771D68128}"/>
                </a:ext>
              </a:extLst>
            </p:cNvPr>
            <p:cNvSpPr/>
            <p:nvPr/>
          </p:nvSpPr>
          <p:spPr>
            <a:xfrm>
              <a:off x="0" y="4775200"/>
              <a:ext cx="3365500" cy="469900"/>
            </a:xfrm>
            <a:custGeom>
              <a:avLst/>
              <a:gdLst/>
              <a:ahLst/>
              <a:cxnLst/>
              <a:rect l="l" t="t" r="r" b="b"/>
              <a:pathLst>
                <a:path w="3365500" h="469900">
                  <a:moveTo>
                    <a:pt x="3365500" y="469900"/>
                  </a:moveTo>
                  <a:lnTo>
                    <a:pt x="0" y="469900"/>
                  </a:lnTo>
                  <a:lnTo>
                    <a:pt x="0" y="0"/>
                  </a:lnTo>
                  <a:lnTo>
                    <a:pt x="3365500" y="0"/>
                  </a:lnTo>
                  <a:lnTo>
                    <a:pt x="3365500" y="469900"/>
                  </a:lnTo>
                  <a:close/>
                </a:path>
              </a:pathLst>
            </a:custGeom>
            <a:blipFill>
              <a:blip r:embed="rId9"/>
              <a:stretch>
                <a:fillRect t="-137943" b="-27056"/>
              </a:stretch>
            </a:blipFill>
          </p:spPr>
        </p:sp>
      </p:grpSp>
      <p:grpSp>
        <p:nvGrpSpPr>
          <p:cNvPr id="13" name="Group 10">
            <a:extLst>
              <a:ext uri="{FF2B5EF4-FFF2-40B4-BE49-F238E27FC236}">
                <a16:creationId xmlns:a16="http://schemas.microsoft.com/office/drawing/2014/main" id="{A472A768-3128-DF91-0C3C-976EA655B3E9}"/>
              </a:ext>
            </a:extLst>
          </p:cNvPr>
          <p:cNvGrpSpPr>
            <a:grpSpLocks noChangeAspect="1"/>
          </p:cNvGrpSpPr>
          <p:nvPr/>
        </p:nvGrpSpPr>
        <p:grpSpPr>
          <a:xfrm>
            <a:off x="15163799" y="3959343"/>
            <a:ext cx="2982573" cy="4071065"/>
            <a:chOff x="0" y="0"/>
            <a:chExt cx="3365500" cy="5245100"/>
          </a:xfrm>
        </p:grpSpPr>
        <p:sp>
          <p:nvSpPr>
            <p:cNvPr id="14" name="Freeform 11">
              <a:extLst>
                <a:ext uri="{FF2B5EF4-FFF2-40B4-BE49-F238E27FC236}">
                  <a16:creationId xmlns:a16="http://schemas.microsoft.com/office/drawing/2014/main" id="{54EE6D15-88C2-BF47-38BE-0DF677ABB5A4}"/>
                </a:ext>
              </a:extLst>
            </p:cNvPr>
            <p:cNvSpPr/>
            <p:nvPr/>
          </p:nvSpPr>
          <p:spPr>
            <a:xfrm>
              <a:off x="0" y="0"/>
              <a:ext cx="3352800" cy="5219700"/>
            </a:xfrm>
            <a:custGeom>
              <a:avLst/>
              <a:gdLst/>
              <a:ahLst/>
              <a:cxnLst/>
              <a:rect l="l" t="t" r="r" b="b"/>
              <a:pathLst>
                <a:path w="3352800" h="5219700">
                  <a:moveTo>
                    <a:pt x="3352800" y="5143500"/>
                  </a:moveTo>
                  <a:cubicBezTo>
                    <a:pt x="3352800" y="5143500"/>
                    <a:pt x="3302000" y="5143500"/>
                    <a:pt x="3263900" y="5130800"/>
                  </a:cubicBezTo>
                  <a:cubicBezTo>
                    <a:pt x="3225800" y="5118100"/>
                    <a:pt x="3136900" y="5143500"/>
                    <a:pt x="3136900" y="5143500"/>
                  </a:cubicBezTo>
                  <a:lnTo>
                    <a:pt x="3009900" y="5156200"/>
                  </a:lnTo>
                  <a:cubicBezTo>
                    <a:pt x="2984500" y="5168900"/>
                    <a:pt x="2895600" y="5130800"/>
                    <a:pt x="2895600" y="5130800"/>
                  </a:cubicBezTo>
                  <a:cubicBezTo>
                    <a:pt x="2819400" y="5118100"/>
                    <a:pt x="2819400" y="5080000"/>
                    <a:pt x="2819400" y="5080000"/>
                  </a:cubicBezTo>
                  <a:cubicBezTo>
                    <a:pt x="2781300" y="5003800"/>
                    <a:pt x="2705100" y="5003800"/>
                    <a:pt x="2705100" y="5003800"/>
                  </a:cubicBezTo>
                  <a:lnTo>
                    <a:pt x="2603500" y="4965700"/>
                  </a:lnTo>
                  <a:cubicBezTo>
                    <a:pt x="2552700" y="4927600"/>
                    <a:pt x="2527300" y="4927600"/>
                    <a:pt x="2527300" y="4927600"/>
                  </a:cubicBezTo>
                  <a:cubicBezTo>
                    <a:pt x="2451100" y="4914900"/>
                    <a:pt x="2349500" y="4965700"/>
                    <a:pt x="2349500" y="4965700"/>
                  </a:cubicBezTo>
                  <a:cubicBezTo>
                    <a:pt x="2311400" y="4978400"/>
                    <a:pt x="2209800" y="4965700"/>
                    <a:pt x="2209800" y="4965700"/>
                  </a:cubicBezTo>
                  <a:cubicBezTo>
                    <a:pt x="2108200" y="4953000"/>
                    <a:pt x="1993900" y="5067300"/>
                    <a:pt x="1993900" y="5067300"/>
                  </a:cubicBezTo>
                  <a:lnTo>
                    <a:pt x="1828800" y="5156200"/>
                  </a:lnTo>
                  <a:cubicBezTo>
                    <a:pt x="1790700" y="5181600"/>
                    <a:pt x="1727200" y="5168900"/>
                    <a:pt x="1727200" y="5168900"/>
                  </a:cubicBezTo>
                  <a:cubicBezTo>
                    <a:pt x="1663700" y="5168900"/>
                    <a:pt x="1587500" y="5194300"/>
                    <a:pt x="1587500" y="5194300"/>
                  </a:cubicBezTo>
                  <a:lnTo>
                    <a:pt x="1371600" y="5219700"/>
                  </a:lnTo>
                  <a:cubicBezTo>
                    <a:pt x="1371600" y="5219700"/>
                    <a:pt x="1257300" y="5207000"/>
                    <a:pt x="1244600" y="5194300"/>
                  </a:cubicBezTo>
                  <a:cubicBezTo>
                    <a:pt x="1231900" y="5181600"/>
                    <a:pt x="1168400" y="5194300"/>
                    <a:pt x="1168400" y="5194300"/>
                  </a:cubicBezTo>
                  <a:lnTo>
                    <a:pt x="1066800" y="5181600"/>
                  </a:lnTo>
                  <a:lnTo>
                    <a:pt x="1016000" y="5143500"/>
                  </a:lnTo>
                  <a:lnTo>
                    <a:pt x="876300" y="5080000"/>
                  </a:lnTo>
                  <a:lnTo>
                    <a:pt x="673100" y="5041900"/>
                  </a:lnTo>
                  <a:lnTo>
                    <a:pt x="571500" y="5029200"/>
                  </a:lnTo>
                  <a:lnTo>
                    <a:pt x="431800" y="5016500"/>
                  </a:lnTo>
                  <a:lnTo>
                    <a:pt x="393700" y="4978400"/>
                  </a:lnTo>
                  <a:lnTo>
                    <a:pt x="317500" y="4965700"/>
                  </a:lnTo>
                  <a:lnTo>
                    <a:pt x="177800" y="4914900"/>
                  </a:lnTo>
                  <a:lnTo>
                    <a:pt x="88900" y="4876800"/>
                  </a:lnTo>
                  <a:lnTo>
                    <a:pt x="0" y="4787900"/>
                  </a:lnTo>
                  <a:lnTo>
                    <a:pt x="0" y="101600"/>
                  </a:lnTo>
                  <a:lnTo>
                    <a:pt x="76200" y="127000"/>
                  </a:lnTo>
                  <a:cubicBezTo>
                    <a:pt x="76200" y="127000"/>
                    <a:pt x="152400" y="152400"/>
                    <a:pt x="177800" y="152400"/>
                  </a:cubicBezTo>
                  <a:cubicBezTo>
                    <a:pt x="203200" y="152400"/>
                    <a:pt x="317500" y="114300"/>
                    <a:pt x="317500" y="114300"/>
                  </a:cubicBezTo>
                  <a:cubicBezTo>
                    <a:pt x="368300" y="88900"/>
                    <a:pt x="419100" y="76200"/>
                    <a:pt x="419100" y="76200"/>
                  </a:cubicBezTo>
                  <a:lnTo>
                    <a:pt x="609600" y="63500"/>
                  </a:lnTo>
                  <a:cubicBezTo>
                    <a:pt x="635000" y="50800"/>
                    <a:pt x="723900" y="38100"/>
                    <a:pt x="723900" y="38100"/>
                  </a:cubicBezTo>
                  <a:lnTo>
                    <a:pt x="889000" y="25400"/>
                  </a:lnTo>
                  <a:cubicBezTo>
                    <a:pt x="990600" y="0"/>
                    <a:pt x="1168400" y="88900"/>
                    <a:pt x="1168400" y="88900"/>
                  </a:cubicBezTo>
                  <a:cubicBezTo>
                    <a:pt x="1257300" y="139700"/>
                    <a:pt x="1308100" y="139700"/>
                    <a:pt x="1333500" y="127000"/>
                  </a:cubicBezTo>
                  <a:cubicBezTo>
                    <a:pt x="1358900" y="114300"/>
                    <a:pt x="1473200" y="127000"/>
                    <a:pt x="1511300" y="139700"/>
                  </a:cubicBezTo>
                  <a:cubicBezTo>
                    <a:pt x="1549400" y="152400"/>
                    <a:pt x="1676400" y="127000"/>
                    <a:pt x="1714500" y="114300"/>
                  </a:cubicBezTo>
                  <a:cubicBezTo>
                    <a:pt x="1752600" y="101600"/>
                    <a:pt x="1841500" y="127000"/>
                    <a:pt x="1841500" y="127000"/>
                  </a:cubicBezTo>
                  <a:lnTo>
                    <a:pt x="1930400" y="165100"/>
                  </a:lnTo>
                  <a:cubicBezTo>
                    <a:pt x="1943100" y="190500"/>
                    <a:pt x="2120900" y="203200"/>
                    <a:pt x="2120900" y="203200"/>
                  </a:cubicBezTo>
                  <a:cubicBezTo>
                    <a:pt x="2159000" y="228600"/>
                    <a:pt x="2247900" y="203200"/>
                    <a:pt x="2247900" y="203200"/>
                  </a:cubicBezTo>
                  <a:cubicBezTo>
                    <a:pt x="2374900" y="228600"/>
                    <a:pt x="2438400" y="215900"/>
                    <a:pt x="2501900" y="177800"/>
                  </a:cubicBezTo>
                  <a:cubicBezTo>
                    <a:pt x="2565400" y="139700"/>
                    <a:pt x="2667000" y="177800"/>
                    <a:pt x="2667000" y="177800"/>
                  </a:cubicBezTo>
                  <a:cubicBezTo>
                    <a:pt x="2667000" y="177800"/>
                    <a:pt x="2743200" y="190500"/>
                    <a:pt x="2844800" y="190500"/>
                  </a:cubicBezTo>
                  <a:cubicBezTo>
                    <a:pt x="2946400" y="190500"/>
                    <a:pt x="3022600" y="241300"/>
                    <a:pt x="3035300" y="254000"/>
                  </a:cubicBezTo>
                  <a:cubicBezTo>
                    <a:pt x="3048000" y="266700"/>
                    <a:pt x="3111500" y="241300"/>
                    <a:pt x="3124200" y="241300"/>
                  </a:cubicBezTo>
                  <a:cubicBezTo>
                    <a:pt x="3136900" y="241300"/>
                    <a:pt x="3200400" y="254000"/>
                    <a:pt x="3238500" y="241300"/>
                  </a:cubicBezTo>
                  <a:cubicBezTo>
                    <a:pt x="3276600" y="228600"/>
                    <a:pt x="3352800" y="241300"/>
                    <a:pt x="3352800" y="241300"/>
                  </a:cubicBezTo>
                  <a:lnTo>
                    <a:pt x="3352800" y="5143500"/>
                  </a:lnTo>
                  <a:close/>
                </a:path>
              </a:pathLst>
            </a:custGeom>
            <a:blipFill>
              <a:blip r:embed="rId10"/>
              <a:stretch>
                <a:fillRect l="-1654" r="-1654"/>
              </a:stretch>
            </a:blipFill>
          </p:spPr>
        </p:sp>
        <p:sp>
          <p:nvSpPr>
            <p:cNvPr id="15" name="Freeform 12">
              <a:extLst>
                <a:ext uri="{FF2B5EF4-FFF2-40B4-BE49-F238E27FC236}">
                  <a16:creationId xmlns:a16="http://schemas.microsoft.com/office/drawing/2014/main" id="{EBE87215-3544-2EC9-CCE6-8A627EE6C6E7}"/>
                </a:ext>
              </a:extLst>
            </p:cNvPr>
            <p:cNvSpPr/>
            <p:nvPr/>
          </p:nvSpPr>
          <p:spPr>
            <a:xfrm>
              <a:off x="0" y="0"/>
              <a:ext cx="3352800" cy="292100"/>
            </a:xfrm>
            <a:custGeom>
              <a:avLst/>
              <a:gdLst/>
              <a:ahLst/>
              <a:cxnLst/>
              <a:rect l="l" t="t" r="r" b="b"/>
              <a:pathLst>
                <a:path w="3352800" h="292100">
                  <a:moveTo>
                    <a:pt x="3352800" y="292100"/>
                  </a:moveTo>
                  <a:lnTo>
                    <a:pt x="0" y="292100"/>
                  </a:lnTo>
                  <a:lnTo>
                    <a:pt x="0" y="0"/>
                  </a:lnTo>
                  <a:lnTo>
                    <a:pt x="3352800" y="0"/>
                  </a:lnTo>
                  <a:lnTo>
                    <a:pt x="3352800" y="292100"/>
                  </a:lnTo>
                  <a:close/>
                </a:path>
              </a:pathLst>
            </a:custGeom>
            <a:blipFill>
              <a:blip r:embed="rId8"/>
              <a:stretch>
                <a:fillRect t="-7825" b="-70087"/>
              </a:stretch>
            </a:blipFill>
          </p:spPr>
        </p:sp>
        <p:sp>
          <p:nvSpPr>
            <p:cNvPr id="16" name="Freeform 13">
              <a:extLst>
                <a:ext uri="{FF2B5EF4-FFF2-40B4-BE49-F238E27FC236}">
                  <a16:creationId xmlns:a16="http://schemas.microsoft.com/office/drawing/2014/main" id="{C7C1D6F9-8906-70E0-9FE1-C38179413633}"/>
                </a:ext>
              </a:extLst>
            </p:cNvPr>
            <p:cNvSpPr/>
            <p:nvPr/>
          </p:nvSpPr>
          <p:spPr>
            <a:xfrm>
              <a:off x="0" y="4775200"/>
              <a:ext cx="3365500" cy="469900"/>
            </a:xfrm>
            <a:custGeom>
              <a:avLst/>
              <a:gdLst/>
              <a:ahLst/>
              <a:cxnLst/>
              <a:rect l="l" t="t" r="r" b="b"/>
              <a:pathLst>
                <a:path w="3365500" h="469900">
                  <a:moveTo>
                    <a:pt x="3365500" y="469900"/>
                  </a:moveTo>
                  <a:lnTo>
                    <a:pt x="0" y="469900"/>
                  </a:lnTo>
                  <a:lnTo>
                    <a:pt x="0" y="0"/>
                  </a:lnTo>
                  <a:lnTo>
                    <a:pt x="3365500" y="0"/>
                  </a:lnTo>
                  <a:lnTo>
                    <a:pt x="3365500" y="469900"/>
                  </a:lnTo>
                  <a:close/>
                </a:path>
              </a:pathLst>
            </a:custGeom>
            <a:blipFill>
              <a:blip r:embed="rId9"/>
              <a:stretch>
                <a:fillRect t="-137943" b="-27056"/>
              </a:stretch>
            </a:blipFill>
          </p:spPr>
        </p:sp>
      </p:grpSp>
      <p:pic>
        <p:nvPicPr>
          <p:cNvPr id="18" name="Picture 17">
            <a:extLst>
              <a:ext uri="{FF2B5EF4-FFF2-40B4-BE49-F238E27FC236}">
                <a16:creationId xmlns:a16="http://schemas.microsoft.com/office/drawing/2014/main" id="{099E44D8-ED0F-D625-8F4E-51A0E6DA95B5}"/>
              </a:ext>
            </a:extLst>
          </p:cNvPr>
          <p:cNvPicPr>
            <a:picLocks noChangeAspect="1"/>
          </p:cNvPicPr>
          <p:nvPr/>
        </p:nvPicPr>
        <p:blipFill>
          <a:blip r:embed="rId11"/>
          <a:stretch>
            <a:fillRect/>
          </a:stretch>
        </p:blipFill>
        <p:spPr>
          <a:xfrm>
            <a:off x="381000" y="1453799"/>
            <a:ext cx="877824" cy="877824"/>
          </a:xfrm>
          <a:prstGeom prst="rect">
            <a:avLst/>
          </a:prstGeom>
        </p:spPr>
      </p:pic>
      <p:pic>
        <p:nvPicPr>
          <p:cNvPr id="2" name="Picture 7">
            <a:extLst>
              <a:ext uri="{FF2B5EF4-FFF2-40B4-BE49-F238E27FC236}">
                <a16:creationId xmlns:a16="http://schemas.microsoft.com/office/drawing/2014/main" id="{28A82DDA-F5D7-DC67-CEE6-7A7506796906}"/>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rot="12038625">
            <a:off x="12952202" y="-3222333"/>
            <a:ext cx="7315200" cy="4059936"/>
          </a:xfrm>
          <a:prstGeom prst="rect">
            <a:avLst/>
          </a:prstGeom>
        </p:spPr>
      </p:pic>
      <p:pic>
        <p:nvPicPr>
          <p:cNvPr id="3" name="Picture 4">
            <a:extLst>
              <a:ext uri="{FF2B5EF4-FFF2-40B4-BE49-F238E27FC236}">
                <a16:creationId xmlns:a16="http://schemas.microsoft.com/office/drawing/2014/main" id="{D1F7D747-1EB6-2160-B809-9FE8F978F529}"/>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rot="870085">
            <a:off x="-788452" y="9459728"/>
            <a:ext cx="4661954" cy="2587384"/>
          </a:xfrm>
          <a:prstGeom prst="rect">
            <a:avLst/>
          </a:prstGeom>
        </p:spPr>
      </p:pic>
    </p:spTree>
    <p:extLst>
      <p:ext uri="{BB962C8B-B14F-4D97-AF65-F5344CB8AC3E}">
        <p14:creationId xmlns:p14="http://schemas.microsoft.com/office/powerpoint/2010/main" val="1625762640"/>
      </p:ext>
    </p:extLst>
  </p:cSld>
  <p:clrMapOvr>
    <a:masterClrMapping/>
  </p:clrMapOvr>
  <p:transition spd="slow">
    <p:cover/>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191818"/>
        </a:solidFill>
        <a:effectLst/>
      </p:bgPr>
    </p:bg>
    <p:spTree>
      <p:nvGrpSpPr>
        <p:cNvPr id="1" name=""/>
        <p:cNvGrpSpPr/>
        <p:nvPr/>
      </p:nvGrpSpPr>
      <p:grpSpPr>
        <a:xfrm>
          <a:off x="0" y="0"/>
          <a:ext cx="0" cy="0"/>
          <a:chOff x="0" y="0"/>
          <a:chExt cx="0" cy="0"/>
        </a:xfrm>
      </p:grpSpPr>
      <p:pic>
        <p:nvPicPr>
          <p:cNvPr id="8" name="Picture 8"/>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28700" y="-1028700"/>
            <a:ext cx="2057400" cy="2057400"/>
          </a:xfrm>
          <a:prstGeom prst="rect">
            <a:avLst/>
          </a:prstGeom>
        </p:spPr>
      </p:pic>
      <p:sp>
        <p:nvSpPr>
          <p:cNvPr id="9" name="TextBox 9"/>
          <p:cNvSpPr txBox="1"/>
          <p:nvPr/>
        </p:nvSpPr>
        <p:spPr>
          <a:xfrm>
            <a:off x="5038507" y="553751"/>
            <a:ext cx="8924817" cy="2057807"/>
          </a:xfrm>
          <a:prstGeom prst="rect">
            <a:avLst/>
          </a:prstGeom>
        </p:spPr>
        <p:txBody>
          <a:bodyPr wrap="square" lIns="0" tIns="0" rIns="0" bIns="0" rtlCol="0" anchor="t">
            <a:spAutoFit/>
          </a:bodyPr>
          <a:lstStyle/>
          <a:p>
            <a:pPr>
              <a:lnSpc>
                <a:spcPts val="8400"/>
              </a:lnSpc>
              <a:spcBef>
                <a:spcPct val="0"/>
              </a:spcBef>
            </a:pPr>
            <a:r>
              <a:rPr lang="en-US" sz="6600" dirty="0">
                <a:solidFill>
                  <a:srgbClr val="FFFFFF"/>
                </a:solidFill>
                <a:latin typeface=" exo 2 light"/>
              </a:rPr>
              <a:t>Prototype of </a:t>
            </a:r>
            <a:r>
              <a:rPr lang="en-US" sz="6600" dirty="0">
                <a:solidFill>
                  <a:schemeClr val="accent6">
                    <a:lumMod val="75000"/>
                  </a:schemeClr>
                </a:solidFill>
                <a:latin typeface=" exo 2 light"/>
              </a:rPr>
              <a:t>the App</a:t>
            </a:r>
          </a:p>
          <a:p>
            <a:pPr>
              <a:lnSpc>
                <a:spcPts val="8400"/>
              </a:lnSpc>
              <a:spcBef>
                <a:spcPct val="0"/>
              </a:spcBef>
            </a:pPr>
            <a:endParaRPr lang="en-US" sz="6600" dirty="0">
              <a:solidFill>
                <a:srgbClr val="FFFFFF"/>
              </a:solidFill>
              <a:latin typeface=" exo 2 light"/>
            </a:endParaRPr>
          </a:p>
        </p:txBody>
      </p:sp>
      <p:pic>
        <p:nvPicPr>
          <p:cNvPr id="28" name="Picture 8">
            <a:extLst>
              <a:ext uri="{FF2B5EF4-FFF2-40B4-BE49-F238E27FC236}">
                <a16:creationId xmlns:a16="http://schemas.microsoft.com/office/drawing/2014/main" id="{7CAFEC9E-8D8B-A928-E241-13F924E73DEF}"/>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7241900" y="9074792"/>
            <a:ext cx="2057400" cy="2057400"/>
          </a:xfrm>
          <a:prstGeom prst="rect">
            <a:avLst/>
          </a:prstGeom>
        </p:spPr>
      </p:pic>
      <p:sp>
        <p:nvSpPr>
          <p:cNvPr id="2" name="TextBox 1">
            <a:extLst>
              <a:ext uri="{FF2B5EF4-FFF2-40B4-BE49-F238E27FC236}">
                <a16:creationId xmlns:a16="http://schemas.microsoft.com/office/drawing/2014/main" id="{B209BA6C-B31D-601A-B86E-773B81D84CBB}"/>
              </a:ext>
            </a:extLst>
          </p:cNvPr>
          <p:cNvSpPr txBox="1"/>
          <p:nvPr/>
        </p:nvSpPr>
        <p:spPr>
          <a:xfrm>
            <a:off x="1524000" y="3389174"/>
            <a:ext cx="13053980" cy="1754326"/>
          </a:xfrm>
          <a:prstGeom prst="rect">
            <a:avLst/>
          </a:prstGeom>
          <a:noFill/>
        </p:spPr>
        <p:txBody>
          <a:bodyPr wrap="square" rtlCol="0">
            <a:spAutoFit/>
          </a:bodyPr>
          <a:lstStyle/>
          <a:p>
            <a:r>
              <a:rPr lang="en-US" sz="3600" dirty="0">
                <a:latin typeface=" exo 2 light"/>
                <a:hlinkClick r:id="rId4"/>
              </a:rPr>
              <a:t>https://www.figma.com/proto/eAZjlIwdganm2PLgYaZa4P/KOBAR?node-id=2-2&amp;scaling=scale-down&amp;page-id=0%3A1&amp;starting-point-node-id=2%3A2</a:t>
            </a:r>
            <a:r>
              <a:rPr lang="en-US" sz="3600" dirty="0">
                <a:latin typeface=" exo 2 light"/>
              </a:rPr>
              <a:t> </a:t>
            </a:r>
          </a:p>
        </p:txBody>
      </p:sp>
      <p:sp>
        <p:nvSpPr>
          <p:cNvPr id="3" name="TextBox 2">
            <a:extLst>
              <a:ext uri="{FF2B5EF4-FFF2-40B4-BE49-F238E27FC236}">
                <a16:creationId xmlns:a16="http://schemas.microsoft.com/office/drawing/2014/main" id="{59DF376F-C881-AB3C-30A4-4977D0EFC954}"/>
              </a:ext>
            </a:extLst>
          </p:cNvPr>
          <p:cNvSpPr txBox="1"/>
          <p:nvPr/>
        </p:nvSpPr>
        <p:spPr>
          <a:xfrm>
            <a:off x="1524000" y="2857500"/>
            <a:ext cx="3124200" cy="523220"/>
          </a:xfrm>
          <a:prstGeom prst="rect">
            <a:avLst/>
          </a:prstGeom>
          <a:noFill/>
        </p:spPr>
        <p:txBody>
          <a:bodyPr wrap="square" rtlCol="0">
            <a:spAutoFit/>
          </a:bodyPr>
          <a:lstStyle/>
          <a:p>
            <a:r>
              <a:rPr lang="en-US" sz="2800" dirty="0">
                <a:solidFill>
                  <a:schemeClr val="bg1"/>
                </a:solidFill>
                <a:latin typeface=" exo 2 light"/>
              </a:rPr>
              <a:t>Portrait Mode : </a:t>
            </a:r>
          </a:p>
        </p:txBody>
      </p:sp>
      <p:sp>
        <p:nvSpPr>
          <p:cNvPr id="17" name="TextBox 16">
            <a:extLst>
              <a:ext uri="{FF2B5EF4-FFF2-40B4-BE49-F238E27FC236}">
                <a16:creationId xmlns:a16="http://schemas.microsoft.com/office/drawing/2014/main" id="{920CB4E5-CF4E-E24C-325C-428963C96DA0}"/>
              </a:ext>
            </a:extLst>
          </p:cNvPr>
          <p:cNvSpPr txBox="1"/>
          <p:nvPr/>
        </p:nvSpPr>
        <p:spPr>
          <a:xfrm>
            <a:off x="1524000" y="5397896"/>
            <a:ext cx="3124200" cy="523220"/>
          </a:xfrm>
          <a:prstGeom prst="rect">
            <a:avLst/>
          </a:prstGeom>
          <a:noFill/>
        </p:spPr>
        <p:txBody>
          <a:bodyPr wrap="square" rtlCol="0">
            <a:spAutoFit/>
          </a:bodyPr>
          <a:lstStyle/>
          <a:p>
            <a:r>
              <a:rPr lang="en-US" sz="2800" dirty="0">
                <a:solidFill>
                  <a:schemeClr val="bg1"/>
                </a:solidFill>
                <a:latin typeface=" exo 2 light"/>
              </a:rPr>
              <a:t>Landscape Mode : </a:t>
            </a:r>
          </a:p>
        </p:txBody>
      </p:sp>
      <p:sp>
        <p:nvSpPr>
          <p:cNvPr id="19" name="TextBox 18">
            <a:extLst>
              <a:ext uri="{FF2B5EF4-FFF2-40B4-BE49-F238E27FC236}">
                <a16:creationId xmlns:a16="http://schemas.microsoft.com/office/drawing/2014/main" id="{0406DF15-C0D4-0A7E-1FF8-849BFF470DBE}"/>
              </a:ext>
            </a:extLst>
          </p:cNvPr>
          <p:cNvSpPr txBox="1"/>
          <p:nvPr/>
        </p:nvSpPr>
        <p:spPr>
          <a:xfrm>
            <a:off x="1524000" y="6002809"/>
            <a:ext cx="13053980" cy="1754326"/>
          </a:xfrm>
          <a:prstGeom prst="rect">
            <a:avLst/>
          </a:prstGeom>
          <a:noFill/>
        </p:spPr>
        <p:txBody>
          <a:bodyPr wrap="square" rtlCol="0">
            <a:spAutoFit/>
          </a:bodyPr>
          <a:lstStyle/>
          <a:p>
            <a:r>
              <a:rPr lang="en-US" sz="3600" dirty="0">
                <a:latin typeface=" exo 2 light"/>
                <a:hlinkClick r:id="rId5"/>
              </a:rPr>
              <a:t>https://www.figma.com/proto/eAZjlIwdganm2PLgYaZa4P/KOBAR?node-id=90-238&amp;scaling=scale-down&amp;page-id=85%3A237&amp;starting-point-node-id=90%3A238</a:t>
            </a:r>
            <a:r>
              <a:rPr lang="en-US" sz="3600" dirty="0">
                <a:latin typeface=" exo 2 light"/>
              </a:rPr>
              <a:t> </a:t>
            </a:r>
          </a:p>
        </p:txBody>
      </p:sp>
      <p:pic>
        <p:nvPicPr>
          <p:cNvPr id="4" name="Picture 7">
            <a:extLst>
              <a:ext uri="{FF2B5EF4-FFF2-40B4-BE49-F238E27FC236}">
                <a16:creationId xmlns:a16="http://schemas.microsoft.com/office/drawing/2014/main" id="{75C4828A-8866-61A6-E242-35AA685C00E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12038625">
            <a:off x="12952202" y="-3222333"/>
            <a:ext cx="7315200" cy="4059936"/>
          </a:xfrm>
          <a:prstGeom prst="rect">
            <a:avLst/>
          </a:prstGeom>
        </p:spPr>
      </p:pic>
      <p:pic>
        <p:nvPicPr>
          <p:cNvPr id="5" name="Picture 4">
            <a:extLst>
              <a:ext uri="{FF2B5EF4-FFF2-40B4-BE49-F238E27FC236}">
                <a16:creationId xmlns:a16="http://schemas.microsoft.com/office/drawing/2014/main" id="{B8F34ABB-45B3-8E03-2ABB-F936D4C5B2B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870085">
            <a:off x="-788452" y="9459728"/>
            <a:ext cx="4661954" cy="2587384"/>
          </a:xfrm>
          <a:prstGeom prst="rect">
            <a:avLst/>
          </a:prstGeom>
        </p:spPr>
      </p:pic>
    </p:spTree>
    <p:extLst>
      <p:ext uri="{BB962C8B-B14F-4D97-AF65-F5344CB8AC3E}">
        <p14:creationId xmlns:p14="http://schemas.microsoft.com/office/powerpoint/2010/main" val="2275575889"/>
      </p:ext>
    </p:extLst>
  </p:cSld>
  <p:clrMapOvr>
    <a:masterClrMapping/>
  </p:clrMapOvr>
  <p:transition spd="slow">
    <p:cover/>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191818"/>
        </a:solidFill>
        <a:effectLst/>
      </p:bgPr>
    </p:bg>
    <p:spTree>
      <p:nvGrpSpPr>
        <p:cNvPr id="1" name=""/>
        <p:cNvGrpSpPr/>
        <p:nvPr/>
      </p:nvGrpSpPr>
      <p:grpSpPr>
        <a:xfrm>
          <a:off x="0" y="0"/>
          <a:ext cx="0" cy="0"/>
          <a:chOff x="0" y="0"/>
          <a:chExt cx="0" cy="0"/>
        </a:xfrm>
      </p:grpSpPr>
      <p:pic>
        <p:nvPicPr>
          <p:cNvPr id="14" name="Picture 14"/>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3361907" y="807569"/>
            <a:ext cx="851733" cy="851733"/>
          </a:xfrm>
          <a:prstGeom prst="rect">
            <a:avLst/>
          </a:prstGeom>
        </p:spPr>
      </p:pic>
      <p:pic>
        <p:nvPicPr>
          <p:cNvPr id="15" name="Picture 15"/>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3348640" y="2162473"/>
            <a:ext cx="862394" cy="862394"/>
          </a:xfrm>
          <a:prstGeom prst="rect">
            <a:avLst/>
          </a:prstGeom>
        </p:spPr>
      </p:pic>
      <p:pic>
        <p:nvPicPr>
          <p:cNvPr id="16" name="Picture 16"/>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3348640" y="3565956"/>
            <a:ext cx="862394" cy="862394"/>
          </a:xfrm>
          <a:prstGeom prst="rect">
            <a:avLst/>
          </a:prstGeom>
        </p:spPr>
      </p:pic>
      <p:sp>
        <p:nvSpPr>
          <p:cNvPr id="17" name="TextBox 17"/>
          <p:cNvSpPr txBox="1"/>
          <p:nvPr/>
        </p:nvSpPr>
        <p:spPr>
          <a:xfrm rot="-5400000">
            <a:off x="-3286720" y="4543528"/>
            <a:ext cx="9735676" cy="1199944"/>
          </a:xfrm>
          <a:prstGeom prst="rect">
            <a:avLst/>
          </a:prstGeom>
        </p:spPr>
        <p:txBody>
          <a:bodyPr lIns="0" tIns="0" rIns="0" bIns="0" rtlCol="0" anchor="t">
            <a:spAutoFit/>
          </a:bodyPr>
          <a:lstStyle/>
          <a:p>
            <a:pPr algn="ctr">
              <a:lnSpc>
                <a:spcPts val="10283"/>
              </a:lnSpc>
              <a:spcBef>
                <a:spcPct val="0"/>
              </a:spcBef>
            </a:pPr>
            <a:r>
              <a:rPr lang="en-US" sz="8000" dirty="0">
                <a:solidFill>
                  <a:srgbClr val="E6760F"/>
                </a:solidFill>
                <a:latin typeface=" exo 2 light"/>
              </a:rPr>
              <a:t>References </a:t>
            </a:r>
          </a:p>
        </p:txBody>
      </p:sp>
      <p:sp>
        <p:nvSpPr>
          <p:cNvPr id="27" name="TextBox 26">
            <a:extLst>
              <a:ext uri="{FF2B5EF4-FFF2-40B4-BE49-F238E27FC236}">
                <a16:creationId xmlns:a16="http://schemas.microsoft.com/office/drawing/2014/main" id="{CECCB561-BEB5-E0EA-B9B1-D2535570377C}"/>
              </a:ext>
            </a:extLst>
          </p:cNvPr>
          <p:cNvSpPr txBox="1"/>
          <p:nvPr/>
        </p:nvSpPr>
        <p:spPr>
          <a:xfrm>
            <a:off x="4648200" y="1808840"/>
            <a:ext cx="12059165" cy="1569660"/>
          </a:xfrm>
          <a:prstGeom prst="rect">
            <a:avLst/>
          </a:prstGeom>
          <a:noFill/>
        </p:spPr>
        <p:txBody>
          <a:bodyPr wrap="square" rtlCol="0">
            <a:spAutoFit/>
          </a:bodyPr>
          <a:lstStyle/>
          <a:p>
            <a:r>
              <a:rPr lang="en-US" sz="2400" dirty="0">
                <a:solidFill>
                  <a:schemeClr val="bg1"/>
                </a:solidFill>
                <a:effectLst/>
                <a:latin typeface=" exo 2 light"/>
              </a:rPr>
              <a:t>Inc., A.</a:t>
            </a:r>
            <a:r>
              <a:rPr lang="en-US" sz="2400" i="1" dirty="0">
                <a:solidFill>
                  <a:schemeClr val="bg1"/>
                </a:solidFill>
                <a:effectLst/>
                <a:latin typeface=" exo 2 light"/>
              </a:rPr>
              <a:t>Human interface guidelines</a:t>
            </a:r>
            <a:r>
              <a:rPr lang="en-US" sz="2400" dirty="0">
                <a:solidFill>
                  <a:schemeClr val="bg1"/>
                </a:solidFill>
                <a:effectLst/>
                <a:latin typeface=" exo 2 light"/>
              </a:rPr>
              <a:t>, </a:t>
            </a:r>
            <a:r>
              <a:rPr lang="en-US" sz="2400" i="1" dirty="0">
                <a:solidFill>
                  <a:schemeClr val="bg1"/>
                </a:solidFill>
                <a:effectLst/>
                <a:latin typeface=" exo 2 light"/>
              </a:rPr>
              <a:t>Human Interface Guidelines - Human Interface Guidelines - Design - Apple Developer</a:t>
            </a:r>
            <a:r>
              <a:rPr lang="en-US" sz="2400" dirty="0">
                <a:solidFill>
                  <a:schemeClr val="bg1"/>
                </a:solidFill>
                <a:effectLst/>
                <a:latin typeface=" exo 2 light"/>
              </a:rPr>
              <a:t>. Available at: </a:t>
            </a:r>
            <a:r>
              <a:rPr lang="en-US" sz="2400" dirty="0">
                <a:solidFill>
                  <a:schemeClr val="bg1"/>
                </a:solidFill>
                <a:effectLst/>
                <a:latin typeface=" exo 2 light"/>
                <a:hlinkClick r:id="rId4"/>
              </a:rPr>
              <a:t>https://developer.apple.com/design/human-interface-guidelines/guidelines/overview/</a:t>
            </a:r>
            <a:r>
              <a:rPr lang="en-US" sz="2400" dirty="0">
                <a:solidFill>
                  <a:schemeClr val="bg1"/>
                </a:solidFill>
                <a:effectLst/>
                <a:latin typeface=" exo 2 light"/>
              </a:rPr>
              <a:t>  (Accessed: April 14, 2023). </a:t>
            </a:r>
          </a:p>
        </p:txBody>
      </p:sp>
      <p:sp>
        <p:nvSpPr>
          <p:cNvPr id="28" name="TextBox 27">
            <a:extLst>
              <a:ext uri="{FF2B5EF4-FFF2-40B4-BE49-F238E27FC236}">
                <a16:creationId xmlns:a16="http://schemas.microsoft.com/office/drawing/2014/main" id="{2EA643DE-514B-F285-7D8B-D4C426D4E97C}"/>
              </a:ext>
            </a:extLst>
          </p:cNvPr>
          <p:cNvSpPr txBox="1"/>
          <p:nvPr/>
        </p:nvSpPr>
        <p:spPr>
          <a:xfrm>
            <a:off x="4648200" y="707162"/>
            <a:ext cx="12180330" cy="1261884"/>
          </a:xfrm>
          <a:prstGeom prst="rect">
            <a:avLst/>
          </a:prstGeom>
          <a:noFill/>
        </p:spPr>
        <p:txBody>
          <a:bodyPr wrap="square" rtlCol="0">
            <a:spAutoFit/>
          </a:bodyPr>
          <a:lstStyle/>
          <a:p>
            <a:r>
              <a:rPr lang="en-US" sz="2400" i="1" dirty="0">
                <a:solidFill>
                  <a:schemeClr val="bg1"/>
                </a:solidFill>
                <a:effectLst/>
                <a:latin typeface=" exo 2 light"/>
              </a:rPr>
              <a:t>Material design</a:t>
            </a:r>
            <a:r>
              <a:rPr lang="en-US" sz="2400" dirty="0">
                <a:solidFill>
                  <a:schemeClr val="bg1"/>
                </a:solidFill>
                <a:effectLst/>
                <a:latin typeface=" exo 2 light"/>
              </a:rPr>
              <a:t> </a:t>
            </a:r>
            <a:r>
              <a:rPr lang="en-US" sz="2400" i="1" dirty="0">
                <a:solidFill>
                  <a:schemeClr val="bg1"/>
                </a:solidFill>
                <a:effectLst/>
                <a:latin typeface=" exo 2 light"/>
              </a:rPr>
              <a:t>Material Design</a:t>
            </a:r>
            <a:r>
              <a:rPr lang="en-US" sz="2400" dirty="0">
                <a:solidFill>
                  <a:schemeClr val="bg1"/>
                </a:solidFill>
                <a:effectLst/>
                <a:latin typeface=" exo 2 light"/>
              </a:rPr>
              <a:t>. Available at: </a:t>
            </a:r>
            <a:r>
              <a:rPr lang="en-US" sz="2400" dirty="0">
                <a:solidFill>
                  <a:schemeClr val="bg1"/>
                </a:solidFill>
                <a:effectLst/>
                <a:latin typeface=" exo 2 light"/>
                <a:hlinkClick r:id="rId5"/>
              </a:rPr>
              <a:t>https://m3.material.io/</a:t>
            </a:r>
            <a:r>
              <a:rPr lang="en-US" sz="2400" dirty="0">
                <a:solidFill>
                  <a:schemeClr val="bg1"/>
                </a:solidFill>
                <a:effectLst/>
                <a:latin typeface=" exo 2 light"/>
              </a:rPr>
              <a:t>  (Accessed: April 14, 2023). </a:t>
            </a:r>
          </a:p>
          <a:p>
            <a:endParaRPr lang="en-US" sz="2800" dirty="0">
              <a:solidFill>
                <a:schemeClr val="bg1"/>
              </a:solidFill>
              <a:latin typeface=" exo 2 light"/>
            </a:endParaRPr>
          </a:p>
        </p:txBody>
      </p:sp>
      <p:sp>
        <p:nvSpPr>
          <p:cNvPr id="29" name="TextBox 28">
            <a:extLst>
              <a:ext uri="{FF2B5EF4-FFF2-40B4-BE49-F238E27FC236}">
                <a16:creationId xmlns:a16="http://schemas.microsoft.com/office/drawing/2014/main" id="{70420C1F-77B5-AD6A-8534-35B01232E3DD}"/>
              </a:ext>
            </a:extLst>
          </p:cNvPr>
          <p:cNvSpPr txBox="1"/>
          <p:nvPr/>
        </p:nvSpPr>
        <p:spPr>
          <a:xfrm>
            <a:off x="4648199" y="3516821"/>
            <a:ext cx="12059165" cy="1200329"/>
          </a:xfrm>
          <a:prstGeom prst="rect">
            <a:avLst/>
          </a:prstGeom>
          <a:noFill/>
        </p:spPr>
        <p:txBody>
          <a:bodyPr wrap="square" rtlCol="0">
            <a:spAutoFit/>
          </a:bodyPr>
          <a:lstStyle/>
          <a:p>
            <a:r>
              <a:rPr lang="en-US" sz="2400" i="1" dirty="0">
                <a:solidFill>
                  <a:schemeClr val="bg1"/>
                </a:solidFill>
                <a:effectLst/>
                <a:latin typeface=" exo 2 light"/>
              </a:rPr>
              <a:t>Distribute your apps &amp; games on google play  :   android developers</a:t>
            </a:r>
            <a:r>
              <a:rPr lang="en-US" sz="2400" dirty="0">
                <a:solidFill>
                  <a:schemeClr val="bg1"/>
                </a:solidFill>
                <a:effectLst/>
                <a:latin typeface=" exo 2 light"/>
              </a:rPr>
              <a:t> </a:t>
            </a:r>
            <a:r>
              <a:rPr lang="en-US" sz="2400" i="1" dirty="0">
                <a:solidFill>
                  <a:schemeClr val="bg1"/>
                </a:solidFill>
                <a:effectLst/>
                <a:latin typeface=" exo 2 light"/>
              </a:rPr>
              <a:t>Android Developers</a:t>
            </a:r>
            <a:r>
              <a:rPr lang="en-US" sz="2400" dirty="0">
                <a:solidFill>
                  <a:schemeClr val="bg1"/>
                </a:solidFill>
                <a:effectLst/>
                <a:latin typeface=" exo 2 light"/>
              </a:rPr>
              <a:t>. Available at: </a:t>
            </a:r>
            <a:r>
              <a:rPr lang="en-US" sz="2400" dirty="0">
                <a:solidFill>
                  <a:schemeClr val="bg1"/>
                </a:solidFill>
                <a:effectLst/>
                <a:latin typeface=" exo 2 light"/>
                <a:hlinkClick r:id="rId6"/>
              </a:rPr>
              <a:t>https://developer.android.com/distribute</a:t>
            </a:r>
            <a:r>
              <a:rPr lang="en-US" sz="2400" dirty="0">
                <a:solidFill>
                  <a:schemeClr val="bg1"/>
                </a:solidFill>
                <a:effectLst/>
                <a:latin typeface=" exo 2 light"/>
              </a:rPr>
              <a:t> (Accessed: April 14, 2023). </a:t>
            </a:r>
          </a:p>
        </p:txBody>
      </p:sp>
      <p:pic>
        <p:nvPicPr>
          <p:cNvPr id="30" name="Picture 16">
            <a:extLst>
              <a:ext uri="{FF2B5EF4-FFF2-40B4-BE49-F238E27FC236}">
                <a16:creationId xmlns:a16="http://schemas.microsoft.com/office/drawing/2014/main" id="{DC9DA021-0F8D-2B7E-7239-12974B6C59F5}"/>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3348640" y="4888837"/>
            <a:ext cx="862394" cy="862394"/>
          </a:xfrm>
          <a:prstGeom prst="rect">
            <a:avLst/>
          </a:prstGeom>
        </p:spPr>
      </p:pic>
      <p:sp>
        <p:nvSpPr>
          <p:cNvPr id="31" name="TextBox 30">
            <a:extLst>
              <a:ext uri="{FF2B5EF4-FFF2-40B4-BE49-F238E27FC236}">
                <a16:creationId xmlns:a16="http://schemas.microsoft.com/office/drawing/2014/main" id="{3554AD4A-FCD4-36C3-438D-AB5788BAD7EB}"/>
              </a:ext>
            </a:extLst>
          </p:cNvPr>
          <p:cNvSpPr txBox="1"/>
          <p:nvPr/>
        </p:nvSpPr>
        <p:spPr>
          <a:xfrm>
            <a:off x="4648198" y="4888837"/>
            <a:ext cx="12059165" cy="830997"/>
          </a:xfrm>
          <a:prstGeom prst="rect">
            <a:avLst/>
          </a:prstGeom>
          <a:noFill/>
        </p:spPr>
        <p:txBody>
          <a:bodyPr wrap="square" rtlCol="0">
            <a:spAutoFit/>
          </a:bodyPr>
          <a:lstStyle/>
          <a:p>
            <a:r>
              <a:rPr lang="en-US" sz="2400" dirty="0">
                <a:solidFill>
                  <a:schemeClr val="bg1"/>
                </a:solidFill>
                <a:effectLst/>
                <a:latin typeface=" exo 2 light"/>
              </a:rPr>
              <a:t>Inc., A.</a:t>
            </a:r>
            <a:r>
              <a:rPr lang="en-US" sz="2400" i="1" dirty="0">
                <a:solidFill>
                  <a:schemeClr val="bg1"/>
                </a:solidFill>
                <a:effectLst/>
                <a:latin typeface=" exo 2 light"/>
              </a:rPr>
              <a:t>Apple developer</a:t>
            </a:r>
            <a:r>
              <a:rPr lang="en-US" sz="2400" dirty="0">
                <a:solidFill>
                  <a:schemeClr val="bg1"/>
                </a:solidFill>
                <a:effectLst/>
                <a:latin typeface=" exo 2 light"/>
              </a:rPr>
              <a:t>, </a:t>
            </a:r>
            <a:r>
              <a:rPr lang="en-US" sz="2400" i="1" dirty="0">
                <a:solidFill>
                  <a:schemeClr val="bg1"/>
                </a:solidFill>
                <a:effectLst/>
                <a:latin typeface=" exo 2 light"/>
              </a:rPr>
              <a:t>Apple Developer</a:t>
            </a:r>
            <a:r>
              <a:rPr lang="en-US" sz="2400" dirty="0">
                <a:solidFill>
                  <a:schemeClr val="bg1"/>
                </a:solidFill>
                <a:effectLst/>
                <a:latin typeface=" exo 2 light"/>
              </a:rPr>
              <a:t>. Available at: </a:t>
            </a:r>
            <a:r>
              <a:rPr lang="en-US" sz="2400" dirty="0">
                <a:solidFill>
                  <a:schemeClr val="bg1"/>
                </a:solidFill>
                <a:effectLst/>
                <a:latin typeface=" exo 2 light"/>
                <a:hlinkClick r:id="rId7"/>
              </a:rPr>
              <a:t>https://developer.apple.com/</a:t>
            </a:r>
            <a:r>
              <a:rPr lang="en-US" sz="2400" dirty="0">
                <a:solidFill>
                  <a:schemeClr val="bg1"/>
                </a:solidFill>
                <a:effectLst/>
                <a:latin typeface=" exo 2 light"/>
              </a:rPr>
              <a:t>  (Accessed: April 14, 2023). </a:t>
            </a:r>
          </a:p>
        </p:txBody>
      </p:sp>
      <p:pic>
        <p:nvPicPr>
          <p:cNvPr id="2" name="Picture 7">
            <a:extLst>
              <a:ext uri="{FF2B5EF4-FFF2-40B4-BE49-F238E27FC236}">
                <a16:creationId xmlns:a16="http://schemas.microsoft.com/office/drawing/2014/main" id="{F6D58E8B-095B-9109-3A50-241769FF3E0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rot="12038625">
            <a:off x="12952202" y="-3222333"/>
            <a:ext cx="7315200" cy="4059936"/>
          </a:xfrm>
          <a:prstGeom prst="rect">
            <a:avLst/>
          </a:prstGeom>
        </p:spPr>
      </p:pic>
      <p:pic>
        <p:nvPicPr>
          <p:cNvPr id="3" name="Picture 4">
            <a:extLst>
              <a:ext uri="{FF2B5EF4-FFF2-40B4-BE49-F238E27FC236}">
                <a16:creationId xmlns:a16="http://schemas.microsoft.com/office/drawing/2014/main" id="{5392D12B-F76F-AFD2-5D9D-039DFA4D4B7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rot="870085">
            <a:off x="-788452" y="9459728"/>
            <a:ext cx="4661954" cy="2587384"/>
          </a:xfrm>
          <a:prstGeom prst="rect">
            <a:avLst/>
          </a:prstGeom>
        </p:spPr>
      </p:pic>
      <p:pic>
        <p:nvPicPr>
          <p:cNvPr id="4" name="Picture 16">
            <a:extLst>
              <a:ext uri="{FF2B5EF4-FFF2-40B4-BE49-F238E27FC236}">
                <a16:creationId xmlns:a16="http://schemas.microsoft.com/office/drawing/2014/main" id="{50E5F8B3-9F03-9B2A-F26C-B4CF1131522D}"/>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3345463" y="6211718"/>
            <a:ext cx="862394" cy="862394"/>
          </a:xfrm>
          <a:prstGeom prst="rect">
            <a:avLst/>
          </a:prstGeom>
        </p:spPr>
      </p:pic>
      <p:sp>
        <p:nvSpPr>
          <p:cNvPr id="5" name="TextBox 4">
            <a:extLst>
              <a:ext uri="{FF2B5EF4-FFF2-40B4-BE49-F238E27FC236}">
                <a16:creationId xmlns:a16="http://schemas.microsoft.com/office/drawing/2014/main" id="{128A773E-9836-095B-7A90-DA15CCB84557}"/>
              </a:ext>
            </a:extLst>
          </p:cNvPr>
          <p:cNvSpPr txBox="1"/>
          <p:nvPr/>
        </p:nvSpPr>
        <p:spPr>
          <a:xfrm>
            <a:off x="4629148" y="6042750"/>
            <a:ext cx="12059165" cy="1200329"/>
          </a:xfrm>
          <a:prstGeom prst="rect">
            <a:avLst/>
          </a:prstGeom>
          <a:noFill/>
        </p:spPr>
        <p:txBody>
          <a:bodyPr wrap="square" rtlCol="0">
            <a:spAutoFit/>
          </a:bodyPr>
          <a:lstStyle/>
          <a:p>
            <a:r>
              <a:rPr lang="en-US" sz="2400" dirty="0">
                <a:solidFill>
                  <a:schemeClr val="bg1"/>
                </a:solidFill>
                <a:effectLst/>
                <a:latin typeface=" exo 2 light"/>
              </a:rPr>
              <a:t>DiCesare, M. (2023) </a:t>
            </a:r>
            <a:r>
              <a:rPr lang="en-US" sz="2400" i="1" dirty="0">
                <a:solidFill>
                  <a:schemeClr val="bg1"/>
                </a:solidFill>
                <a:effectLst/>
                <a:latin typeface=" exo 2 light"/>
              </a:rPr>
              <a:t>Native vs. web vs. hybrid apps vs. Pwas: The Pros &amp; Cons</a:t>
            </a:r>
            <a:r>
              <a:rPr lang="en-US" sz="2400" dirty="0">
                <a:solidFill>
                  <a:schemeClr val="bg1"/>
                </a:solidFill>
                <a:effectLst/>
                <a:latin typeface=" exo 2 light"/>
              </a:rPr>
              <a:t>, </a:t>
            </a:r>
            <a:r>
              <a:rPr lang="en-US" sz="2400" i="1" dirty="0">
                <a:solidFill>
                  <a:schemeClr val="bg1"/>
                </a:solidFill>
                <a:effectLst/>
                <a:latin typeface=" exo 2 light"/>
              </a:rPr>
              <a:t>Mendix</a:t>
            </a:r>
            <a:r>
              <a:rPr lang="en-US" sz="2400" dirty="0">
                <a:solidFill>
                  <a:schemeClr val="bg1"/>
                </a:solidFill>
                <a:effectLst/>
                <a:latin typeface=" exo 2 light"/>
              </a:rPr>
              <a:t>. Available at: </a:t>
            </a:r>
            <a:r>
              <a:rPr lang="en-US" sz="2400" dirty="0">
                <a:effectLst/>
                <a:latin typeface=" exo 2 light"/>
                <a:hlinkClick r:id="rId10"/>
              </a:rPr>
              <a:t>https://www.mendix.com/blog/native-vs-web-vs-hybrid-vs-pwas/</a:t>
            </a:r>
            <a:r>
              <a:rPr lang="en-US" sz="2400" dirty="0">
                <a:effectLst/>
                <a:latin typeface=" exo 2 light"/>
              </a:rPr>
              <a:t>  </a:t>
            </a:r>
            <a:r>
              <a:rPr lang="en-US" sz="2400" dirty="0">
                <a:solidFill>
                  <a:schemeClr val="bg1"/>
                </a:solidFill>
                <a:effectLst/>
                <a:latin typeface=" exo 2 light"/>
              </a:rPr>
              <a:t>(Accessed: April 22, 2023). </a:t>
            </a:r>
          </a:p>
        </p:txBody>
      </p:sp>
      <p:pic>
        <p:nvPicPr>
          <p:cNvPr id="6" name="Picture 16">
            <a:extLst>
              <a:ext uri="{FF2B5EF4-FFF2-40B4-BE49-F238E27FC236}">
                <a16:creationId xmlns:a16="http://schemas.microsoft.com/office/drawing/2014/main" id="{5EC4A1B0-4075-4216-E3C9-8638E3EC824C}"/>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3361907" y="7534599"/>
            <a:ext cx="862394" cy="862394"/>
          </a:xfrm>
          <a:prstGeom prst="rect">
            <a:avLst/>
          </a:prstGeom>
        </p:spPr>
      </p:pic>
      <p:pic>
        <p:nvPicPr>
          <p:cNvPr id="7" name="Picture 16">
            <a:extLst>
              <a:ext uri="{FF2B5EF4-FFF2-40B4-BE49-F238E27FC236}">
                <a16:creationId xmlns:a16="http://schemas.microsoft.com/office/drawing/2014/main" id="{7B253AA1-8777-265D-5609-A99093900E0A}"/>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3411782" y="8900164"/>
            <a:ext cx="862394" cy="862394"/>
          </a:xfrm>
          <a:prstGeom prst="rect">
            <a:avLst/>
          </a:prstGeom>
        </p:spPr>
      </p:pic>
      <p:sp>
        <p:nvSpPr>
          <p:cNvPr id="8" name="TextBox 7">
            <a:extLst>
              <a:ext uri="{FF2B5EF4-FFF2-40B4-BE49-F238E27FC236}">
                <a16:creationId xmlns:a16="http://schemas.microsoft.com/office/drawing/2014/main" id="{7A9C8485-B477-4D41-FCDA-FE44C0F43FBE}"/>
              </a:ext>
            </a:extLst>
          </p:cNvPr>
          <p:cNvSpPr txBox="1"/>
          <p:nvPr/>
        </p:nvSpPr>
        <p:spPr>
          <a:xfrm>
            <a:off x="4648198" y="7734963"/>
            <a:ext cx="12059165" cy="461665"/>
          </a:xfrm>
          <a:prstGeom prst="rect">
            <a:avLst/>
          </a:prstGeom>
          <a:noFill/>
        </p:spPr>
        <p:txBody>
          <a:bodyPr wrap="square" rtlCol="0">
            <a:spAutoFit/>
          </a:bodyPr>
          <a:lstStyle/>
          <a:p>
            <a:r>
              <a:rPr lang="en-US" sz="2400" dirty="0">
                <a:solidFill>
                  <a:schemeClr val="bg1"/>
                </a:solidFill>
                <a:latin typeface=" exo 2 light"/>
              </a:rPr>
              <a:t>W</a:t>
            </a:r>
            <a:r>
              <a:rPr lang="en-US" sz="2400" dirty="0">
                <a:solidFill>
                  <a:schemeClr val="bg1"/>
                </a:solidFill>
                <a:effectLst/>
                <a:latin typeface=" exo 2 light"/>
              </a:rPr>
              <a:t>ijayagunawardene, V. (2023) “App development and publishing,” 16 March. </a:t>
            </a:r>
          </a:p>
        </p:txBody>
      </p:sp>
      <p:sp>
        <p:nvSpPr>
          <p:cNvPr id="9" name="TextBox 8">
            <a:extLst>
              <a:ext uri="{FF2B5EF4-FFF2-40B4-BE49-F238E27FC236}">
                <a16:creationId xmlns:a16="http://schemas.microsoft.com/office/drawing/2014/main" id="{B579F287-BE64-066D-A197-E321C5A8CEC7}"/>
              </a:ext>
            </a:extLst>
          </p:cNvPr>
          <p:cNvSpPr txBox="1"/>
          <p:nvPr/>
        </p:nvSpPr>
        <p:spPr>
          <a:xfrm>
            <a:off x="4629148" y="8546531"/>
            <a:ext cx="12059165" cy="1569660"/>
          </a:xfrm>
          <a:prstGeom prst="rect">
            <a:avLst/>
          </a:prstGeom>
          <a:noFill/>
        </p:spPr>
        <p:txBody>
          <a:bodyPr wrap="square" rtlCol="0">
            <a:spAutoFit/>
          </a:bodyPr>
          <a:lstStyle/>
          <a:p>
            <a:r>
              <a:rPr lang="en-US" sz="2400" dirty="0">
                <a:solidFill>
                  <a:schemeClr val="bg1"/>
                </a:solidFill>
                <a:effectLst/>
                <a:latin typeface=" exo 2 light"/>
              </a:rPr>
              <a:t>Nitecki, S. and Netguru (2023) </a:t>
            </a:r>
            <a:r>
              <a:rPr lang="en-US" sz="2400" i="1" dirty="0">
                <a:solidFill>
                  <a:schemeClr val="bg1"/>
                </a:solidFill>
                <a:effectLst/>
                <a:latin typeface=" exo 2 light"/>
              </a:rPr>
              <a:t>Cross-platform mobile apps development – pros and cons</a:t>
            </a:r>
            <a:r>
              <a:rPr lang="en-US" sz="2400" dirty="0">
                <a:solidFill>
                  <a:schemeClr val="bg1"/>
                </a:solidFill>
                <a:effectLst/>
                <a:latin typeface=" exo 2 light"/>
              </a:rPr>
              <a:t>, </a:t>
            </a:r>
            <a:r>
              <a:rPr lang="en-US" sz="2400" i="1" dirty="0">
                <a:solidFill>
                  <a:schemeClr val="bg1"/>
                </a:solidFill>
                <a:effectLst/>
                <a:latin typeface=" exo 2 light"/>
              </a:rPr>
              <a:t>Digital Acceleration Company</a:t>
            </a:r>
            <a:r>
              <a:rPr lang="en-US" sz="2400" dirty="0">
                <a:solidFill>
                  <a:schemeClr val="bg1"/>
                </a:solidFill>
                <a:effectLst/>
                <a:latin typeface=" exo 2 light"/>
              </a:rPr>
              <a:t>. Netguru. Available at: </a:t>
            </a:r>
            <a:r>
              <a:rPr lang="en-US" sz="2400" dirty="0">
                <a:solidFill>
                  <a:schemeClr val="bg1"/>
                </a:solidFill>
                <a:effectLst/>
                <a:latin typeface=" exo 2 light"/>
                <a:hlinkClick r:id="rId11"/>
              </a:rPr>
              <a:t>https://www.netguru.com/blog/cross-platform-mobile-apps-development</a:t>
            </a:r>
            <a:r>
              <a:rPr lang="en-US" sz="2400" dirty="0">
                <a:solidFill>
                  <a:schemeClr val="bg1"/>
                </a:solidFill>
                <a:effectLst/>
                <a:latin typeface=" exo 2 light"/>
              </a:rPr>
              <a:t>  (Accessed: April 25, 2023). </a:t>
            </a:r>
          </a:p>
        </p:txBody>
      </p:sp>
    </p:spTree>
  </p:cSld>
  <p:clrMapOvr>
    <a:masterClrMapping/>
  </p:clrMapOvr>
  <p:transition spd="slow">
    <p:cover/>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191818"/>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9352173" y="-51435"/>
            <a:ext cx="8955320" cy="10528935"/>
            <a:chOff x="0" y="0"/>
            <a:chExt cx="5933440" cy="6352286"/>
          </a:xfrm>
        </p:grpSpPr>
        <p:sp>
          <p:nvSpPr>
            <p:cNvPr id="3" name="Freeform 3"/>
            <p:cNvSpPr/>
            <p:nvPr/>
          </p:nvSpPr>
          <p:spPr>
            <a:xfrm>
              <a:off x="-130429" y="-589915"/>
              <a:ext cx="6274054" cy="7025767"/>
            </a:xfrm>
            <a:custGeom>
              <a:avLst/>
              <a:gdLst/>
              <a:ahLst/>
              <a:cxnLst/>
              <a:rect l="l" t="t" r="r" b="b"/>
              <a:pathLst>
                <a:path w="6274054" h="7025767">
                  <a:moveTo>
                    <a:pt x="6045073" y="6923913"/>
                  </a:moveTo>
                  <a:cubicBezTo>
                    <a:pt x="4541393" y="6946011"/>
                    <a:pt x="2941320" y="6924929"/>
                    <a:pt x="1445641" y="6933946"/>
                  </a:cubicBezTo>
                  <a:cubicBezTo>
                    <a:pt x="1132586" y="6926707"/>
                    <a:pt x="794131" y="6947408"/>
                    <a:pt x="467741" y="6934708"/>
                  </a:cubicBezTo>
                  <a:cubicBezTo>
                    <a:pt x="394335" y="6926961"/>
                    <a:pt x="0" y="7025767"/>
                    <a:pt x="252984" y="6679565"/>
                  </a:cubicBezTo>
                  <a:cubicBezTo>
                    <a:pt x="343789" y="6624066"/>
                    <a:pt x="240284" y="6527927"/>
                    <a:pt x="271145" y="6440297"/>
                  </a:cubicBezTo>
                  <a:cubicBezTo>
                    <a:pt x="385064" y="6325997"/>
                    <a:pt x="253365" y="6154420"/>
                    <a:pt x="180086" y="5980684"/>
                  </a:cubicBezTo>
                  <a:cubicBezTo>
                    <a:pt x="173990" y="5836285"/>
                    <a:pt x="293243" y="5720080"/>
                    <a:pt x="219710" y="5566283"/>
                  </a:cubicBezTo>
                  <a:cubicBezTo>
                    <a:pt x="226441" y="5493258"/>
                    <a:pt x="222504" y="5364861"/>
                    <a:pt x="154813" y="5303520"/>
                  </a:cubicBezTo>
                  <a:cubicBezTo>
                    <a:pt x="60960" y="5252847"/>
                    <a:pt x="270002" y="5097907"/>
                    <a:pt x="241554" y="4958969"/>
                  </a:cubicBezTo>
                  <a:cubicBezTo>
                    <a:pt x="249936" y="4830953"/>
                    <a:pt x="239776" y="4682617"/>
                    <a:pt x="214249" y="4531233"/>
                  </a:cubicBezTo>
                  <a:cubicBezTo>
                    <a:pt x="220726" y="4479290"/>
                    <a:pt x="249301" y="4431538"/>
                    <a:pt x="237998" y="4381627"/>
                  </a:cubicBezTo>
                  <a:cubicBezTo>
                    <a:pt x="241808" y="4308856"/>
                    <a:pt x="334137" y="4236085"/>
                    <a:pt x="266065" y="4175125"/>
                  </a:cubicBezTo>
                  <a:cubicBezTo>
                    <a:pt x="254254" y="4164838"/>
                    <a:pt x="267970" y="4147439"/>
                    <a:pt x="282829" y="4128770"/>
                  </a:cubicBezTo>
                  <a:cubicBezTo>
                    <a:pt x="272288" y="4119118"/>
                    <a:pt x="185801" y="3975735"/>
                    <a:pt x="223901" y="3916807"/>
                  </a:cubicBezTo>
                  <a:cubicBezTo>
                    <a:pt x="221742" y="3853180"/>
                    <a:pt x="297942" y="3860546"/>
                    <a:pt x="224155" y="3721735"/>
                  </a:cubicBezTo>
                  <a:cubicBezTo>
                    <a:pt x="175133" y="3708019"/>
                    <a:pt x="331470" y="3537712"/>
                    <a:pt x="398399" y="3410585"/>
                  </a:cubicBezTo>
                  <a:cubicBezTo>
                    <a:pt x="378841" y="3338195"/>
                    <a:pt x="428498" y="3276092"/>
                    <a:pt x="449453" y="3202940"/>
                  </a:cubicBezTo>
                  <a:cubicBezTo>
                    <a:pt x="471805" y="3096514"/>
                    <a:pt x="449199" y="3031236"/>
                    <a:pt x="565150" y="2936113"/>
                  </a:cubicBezTo>
                  <a:cubicBezTo>
                    <a:pt x="599186" y="2862453"/>
                    <a:pt x="512953" y="2778633"/>
                    <a:pt x="556133" y="2666238"/>
                  </a:cubicBezTo>
                  <a:cubicBezTo>
                    <a:pt x="537337" y="2651125"/>
                    <a:pt x="590296" y="2634107"/>
                    <a:pt x="556260" y="2608453"/>
                  </a:cubicBezTo>
                  <a:cubicBezTo>
                    <a:pt x="541147" y="2588133"/>
                    <a:pt x="510794" y="2592324"/>
                    <a:pt x="540258" y="2549906"/>
                  </a:cubicBezTo>
                  <a:cubicBezTo>
                    <a:pt x="529717" y="2532888"/>
                    <a:pt x="574294" y="2410587"/>
                    <a:pt x="550672" y="2322068"/>
                  </a:cubicBezTo>
                  <a:cubicBezTo>
                    <a:pt x="546608" y="2311400"/>
                    <a:pt x="613410" y="2273427"/>
                    <a:pt x="586867" y="2247265"/>
                  </a:cubicBezTo>
                  <a:cubicBezTo>
                    <a:pt x="616839" y="2186432"/>
                    <a:pt x="518795" y="2149983"/>
                    <a:pt x="601853" y="2010791"/>
                  </a:cubicBezTo>
                  <a:cubicBezTo>
                    <a:pt x="553847" y="1976120"/>
                    <a:pt x="571500" y="1934718"/>
                    <a:pt x="567309" y="1894078"/>
                  </a:cubicBezTo>
                  <a:cubicBezTo>
                    <a:pt x="623316" y="1828038"/>
                    <a:pt x="645541" y="1689481"/>
                    <a:pt x="770382" y="1441196"/>
                  </a:cubicBezTo>
                  <a:cubicBezTo>
                    <a:pt x="836422" y="1354836"/>
                    <a:pt x="828294" y="1225042"/>
                    <a:pt x="912749" y="1005078"/>
                  </a:cubicBezTo>
                  <a:cubicBezTo>
                    <a:pt x="886714" y="977011"/>
                    <a:pt x="1022477" y="986790"/>
                    <a:pt x="1114298" y="806831"/>
                  </a:cubicBezTo>
                  <a:cubicBezTo>
                    <a:pt x="1098804" y="738886"/>
                    <a:pt x="1201293" y="676021"/>
                    <a:pt x="1157986" y="599567"/>
                  </a:cubicBezTo>
                  <a:cubicBezTo>
                    <a:pt x="1570228" y="609219"/>
                    <a:pt x="2071116" y="598805"/>
                    <a:pt x="2572766" y="601599"/>
                  </a:cubicBezTo>
                  <a:cubicBezTo>
                    <a:pt x="3586988" y="605282"/>
                    <a:pt x="4528185" y="602742"/>
                    <a:pt x="5528818" y="601853"/>
                  </a:cubicBezTo>
                  <a:cubicBezTo>
                    <a:pt x="6274054" y="693420"/>
                    <a:pt x="6000750" y="0"/>
                    <a:pt x="6063869" y="2884424"/>
                  </a:cubicBezTo>
                  <a:cubicBezTo>
                    <a:pt x="6029833" y="4200398"/>
                    <a:pt x="6083554" y="5679694"/>
                    <a:pt x="6045073" y="6923913"/>
                  </a:cubicBezTo>
                  <a:close/>
                </a:path>
              </a:pathLst>
            </a:custGeom>
            <a:blipFill>
              <a:blip r:embed="rId2"/>
              <a:stretch>
                <a:fillRect l="-28379" r="-29058"/>
              </a:stretch>
            </a:blipFill>
          </p:spPr>
        </p:sp>
      </p:grpSp>
      <p:pic>
        <p:nvPicPr>
          <p:cNvPr id="4" name="Picture 4"/>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9517174" y="1009255"/>
            <a:ext cx="2057400" cy="2057400"/>
          </a:xfrm>
          <a:prstGeom prst="rect">
            <a:avLst/>
          </a:prstGeom>
        </p:spPr>
      </p:pic>
      <p:sp>
        <p:nvSpPr>
          <p:cNvPr id="5" name="TextBox 5"/>
          <p:cNvSpPr txBox="1"/>
          <p:nvPr/>
        </p:nvSpPr>
        <p:spPr>
          <a:xfrm>
            <a:off x="2324239" y="1499346"/>
            <a:ext cx="6696194" cy="1077218"/>
          </a:xfrm>
          <a:prstGeom prst="rect">
            <a:avLst/>
          </a:prstGeom>
        </p:spPr>
        <p:txBody>
          <a:bodyPr lIns="0" tIns="0" rIns="0" bIns="0" rtlCol="0" anchor="t">
            <a:spAutoFit/>
          </a:bodyPr>
          <a:lstStyle/>
          <a:p>
            <a:pPr>
              <a:lnSpc>
                <a:spcPts val="8400"/>
              </a:lnSpc>
              <a:spcBef>
                <a:spcPct val="0"/>
              </a:spcBef>
            </a:pPr>
            <a:r>
              <a:rPr lang="en-US" sz="8000" dirty="0">
                <a:solidFill>
                  <a:srgbClr val="FFFFFF"/>
                </a:solidFill>
                <a:latin typeface=" exo 2 light"/>
              </a:rPr>
              <a:t>Conclusion</a:t>
            </a:r>
          </a:p>
        </p:txBody>
      </p:sp>
      <p:sp>
        <p:nvSpPr>
          <p:cNvPr id="13" name="TextBox 12">
            <a:extLst>
              <a:ext uri="{FF2B5EF4-FFF2-40B4-BE49-F238E27FC236}">
                <a16:creationId xmlns:a16="http://schemas.microsoft.com/office/drawing/2014/main" id="{A2B9C9EC-BAE6-2FD3-B6E6-543066785D8E}"/>
              </a:ext>
            </a:extLst>
          </p:cNvPr>
          <p:cNvSpPr txBox="1"/>
          <p:nvPr/>
        </p:nvSpPr>
        <p:spPr>
          <a:xfrm>
            <a:off x="1542525" y="3373785"/>
            <a:ext cx="7116051" cy="3539430"/>
          </a:xfrm>
          <a:prstGeom prst="rect">
            <a:avLst/>
          </a:prstGeom>
          <a:noFill/>
        </p:spPr>
        <p:txBody>
          <a:bodyPr wrap="square" rtlCol="0">
            <a:spAutoFit/>
          </a:bodyPr>
          <a:lstStyle/>
          <a:p>
            <a:pPr algn="ctr"/>
            <a:r>
              <a:rPr lang="en-US" sz="3200" dirty="0">
                <a:solidFill>
                  <a:schemeClr val="bg1"/>
                </a:solidFill>
                <a:latin typeface=" exo 2 light"/>
              </a:rPr>
              <a:t>Join with </a:t>
            </a:r>
            <a:r>
              <a:rPr lang="si-LK" sz="3200" b="0" i="0" u="none" strike="noStrike" dirty="0">
                <a:solidFill>
                  <a:srgbClr val="F09114"/>
                </a:solidFill>
                <a:effectLst/>
                <a:latin typeface="Exo 2 Light" panose="00000400000000000000" pitchFamily="2" charset="0"/>
              </a:rPr>
              <a:t>කෝ</a:t>
            </a:r>
            <a:r>
              <a:rPr lang="en-US" sz="3200" b="0" i="0" u="none" strike="noStrike" dirty="0">
                <a:solidFill>
                  <a:srgbClr val="FFFFFF"/>
                </a:solidFill>
                <a:effectLst/>
                <a:latin typeface="Exo 2 Light" panose="00000400000000000000" pitchFamily="2" charset="0"/>
              </a:rPr>
              <a:t>Bar</a:t>
            </a:r>
            <a:r>
              <a:rPr lang="en-US" sz="3200" dirty="0">
                <a:solidFill>
                  <a:schemeClr val="bg1"/>
                </a:solidFill>
                <a:latin typeface=" exo 2 light"/>
              </a:rPr>
              <a:t> on this exciting journey and let our app enhance your dining and nightlife experiences. Thank you for considering the app, and I look forward to serving you in creating memorable moments and discovering new culinary delights!</a:t>
            </a:r>
          </a:p>
        </p:txBody>
      </p:sp>
      <p:pic>
        <p:nvPicPr>
          <p:cNvPr id="6" name="Picture 7">
            <a:extLst>
              <a:ext uri="{FF2B5EF4-FFF2-40B4-BE49-F238E27FC236}">
                <a16:creationId xmlns:a16="http://schemas.microsoft.com/office/drawing/2014/main" id="{D64DEB6B-28E5-43E7-8DF1-252E960C3E6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12038625">
            <a:off x="12952202" y="-3222333"/>
            <a:ext cx="7315200" cy="4059936"/>
          </a:xfrm>
          <a:prstGeom prst="rect">
            <a:avLst/>
          </a:prstGeom>
        </p:spPr>
      </p:pic>
      <p:pic>
        <p:nvPicPr>
          <p:cNvPr id="7" name="Picture 4">
            <a:extLst>
              <a:ext uri="{FF2B5EF4-FFF2-40B4-BE49-F238E27FC236}">
                <a16:creationId xmlns:a16="http://schemas.microsoft.com/office/drawing/2014/main" id="{EE9FAA5F-A306-7557-B056-EDF7B18D144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870085">
            <a:off x="-788452" y="9459728"/>
            <a:ext cx="4661954" cy="2587384"/>
          </a:xfrm>
          <a:prstGeom prst="rect">
            <a:avLst/>
          </a:prstGeom>
        </p:spPr>
      </p:pic>
    </p:spTree>
  </p:cSld>
  <p:clrMapOvr>
    <a:masterClrMapping/>
  </p:clrMapOvr>
  <p:transition spd="slow">
    <p:cove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5000" b="4999"/>
          <a:stretch>
            <a:fillRect/>
          </a:stretch>
        </p:blipFill>
        <p:spPr>
          <a:xfrm>
            <a:off x="0" y="0"/>
            <a:ext cx="18288000" cy="10287000"/>
          </a:xfrm>
          <a:prstGeom prst="rect">
            <a:avLst/>
          </a:prstGeom>
          <a:solidFill>
            <a:schemeClr val="tx1">
              <a:lumMod val="85000"/>
              <a:lumOff val="15000"/>
            </a:schemeClr>
          </a:solidFill>
          <a:ln>
            <a:noFill/>
          </a:ln>
        </p:spPr>
      </p:pic>
      <p:sp>
        <p:nvSpPr>
          <p:cNvPr id="6" name="TextBox 6"/>
          <p:cNvSpPr txBox="1"/>
          <p:nvPr/>
        </p:nvSpPr>
        <p:spPr>
          <a:xfrm>
            <a:off x="1028700" y="3054755"/>
            <a:ext cx="16230600" cy="2744726"/>
          </a:xfrm>
          <a:prstGeom prst="rect">
            <a:avLst/>
          </a:prstGeom>
        </p:spPr>
        <p:txBody>
          <a:bodyPr lIns="0" tIns="0" rIns="0" bIns="0" rtlCol="0" anchor="t">
            <a:spAutoFit/>
          </a:bodyPr>
          <a:lstStyle/>
          <a:p>
            <a:pPr algn="ctr">
              <a:lnSpc>
                <a:spcPts val="23870"/>
              </a:lnSpc>
              <a:spcBef>
                <a:spcPct val="0"/>
              </a:spcBef>
            </a:pPr>
            <a:r>
              <a:rPr lang="en-US" sz="17050" dirty="0">
                <a:solidFill>
                  <a:srgbClr val="FFFFFF"/>
                </a:solidFill>
                <a:latin typeface=" exo 2 light"/>
              </a:rPr>
              <a:t>Thank You</a:t>
            </a:r>
          </a:p>
        </p:txBody>
      </p:sp>
      <p:pic>
        <p:nvPicPr>
          <p:cNvPr id="8" name="Picture 8"/>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993258" y="-876300"/>
            <a:ext cx="2057400" cy="2057400"/>
          </a:xfrm>
          <a:prstGeom prst="rect">
            <a:avLst/>
          </a:prstGeom>
        </p:spPr>
      </p:pic>
      <p:pic>
        <p:nvPicPr>
          <p:cNvPr id="9" name="Picture 9"/>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7223858" y="9105900"/>
            <a:ext cx="2057400" cy="2057400"/>
          </a:xfrm>
          <a:prstGeom prst="rect">
            <a:avLst/>
          </a:prstGeom>
        </p:spPr>
      </p:pic>
      <p:sp>
        <p:nvSpPr>
          <p:cNvPr id="7" name="TextBox 6">
            <a:extLst>
              <a:ext uri="{FF2B5EF4-FFF2-40B4-BE49-F238E27FC236}">
                <a16:creationId xmlns:a16="http://schemas.microsoft.com/office/drawing/2014/main" id="{A92BE41B-38A0-84EF-AD94-7113A9E16604}"/>
              </a:ext>
            </a:extLst>
          </p:cNvPr>
          <p:cNvSpPr txBox="1"/>
          <p:nvPr/>
        </p:nvSpPr>
        <p:spPr>
          <a:xfrm>
            <a:off x="4857750" y="5891295"/>
            <a:ext cx="9982200" cy="1569660"/>
          </a:xfrm>
          <a:prstGeom prst="rect">
            <a:avLst/>
          </a:prstGeom>
          <a:noFill/>
        </p:spPr>
        <p:txBody>
          <a:bodyPr wrap="square" rtlCol="0">
            <a:spAutoFit/>
          </a:bodyPr>
          <a:lstStyle/>
          <a:p>
            <a:r>
              <a:rPr lang="en-US" sz="9600" dirty="0">
                <a:solidFill>
                  <a:schemeClr val="accent6">
                    <a:lumMod val="75000"/>
                  </a:schemeClr>
                </a:solidFill>
                <a:latin typeface=" exo 2 light"/>
              </a:rPr>
              <a:t>Any</a:t>
            </a:r>
            <a:r>
              <a:rPr lang="en-US" sz="9600" dirty="0">
                <a:solidFill>
                  <a:schemeClr val="bg1"/>
                </a:solidFill>
                <a:latin typeface=" exo 2 light"/>
              </a:rPr>
              <a:t> Questions </a:t>
            </a:r>
            <a:r>
              <a:rPr lang="en-US" sz="9600" dirty="0">
                <a:solidFill>
                  <a:schemeClr val="accent6">
                    <a:lumMod val="75000"/>
                  </a:schemeClr>
                </a:solidFill>
                <a:latin typeface=" exo 2 light"/>
              </a:rPr>
              <a:t>?</a:t>
            </a:r>
          </a:p>
        </p:txBody>
      </p:sp>
      <p:pic>
        <p:nvPicPr>
          <p:cNvPr id="5" name="Picture 7">
            <a:extLst>
              <a:ext uri="{FF2B5EF4-FFF2-40B4-BE49-F238E27FC236}">
                <a16:creationId xmlns:a16="http://schemas.microsoft.com/office/drawing/2014/main" id="{2BBD839C-40AE-4083-6350-480EF7EA717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12038625">
            <a:off x="12952202" y="-3222333"/>
            <a:ext cx="7315200" cy="4059936"/>
          </a:xfrm>
          <a:prstGeom prst="rect">
            <a:avLst/>
          </a:prstGeom>
        </p:spPr>
      </p:pic>
      <p:pic>
        <p:nvPicPr>
          <p:cNvPr id="10" name="Picture 4">
            <a:extLst>
              <a:ext uri="{FF2B5EF4-FFF2-40B4-BE49-F238E27FC236}">
                <a16:creationId xmlns:a16="http://schemas.microsoft.com/office/drawing/2014/main" id="{6FF8F3A6-14B8-5AB6-0DAC-81217868870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870085">
            <a:off x="-788452" y="9459728"/>
            <a:ext cx="4661954" cy="2587384"/>
          </a:xfrm>
          <a:prstGeom prst="rect">
            <a:avLst/>
          </a:prstGeom>
        </p:spPr>
      </p:pic>
    </p:spTree>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91818"/>
        </a:solidFill>
        <a:effectLst/>
      </p:bgPr>
    </p:bg>
    <p:spTree>
      <p:nvGrpSpPr>
        <p:cNvPr id="1" name=""/>
        <p:cNvGrpSpPr/>
        <p:nvPr/>
      </p:nvGrpSpPr>
      <p:grpSpPr>
        <a:xfrm>
          <a:off x="0" y="0"/>
          <a:ext cx="0" cy="0"/>
          <a:chOff x="0" y="0"/>
          <a:chExt cx="0" cy="0"/>
        </a:xfrm>
      </p:grpSpPr>
      <p:sp>
        <p:nvSpPr>
          <p:cNvPr id="7" name="TextBox 7"/>
          <p:cNvSpPr txBox="1"/>
          <p:nvPr/>
        </p:nvSpPr>
        <p:spPr>
          <a:xfrm>
            <a:off x="8544165" y="918782"/>
            <a:ext cx="7854422" cy="2155975"/>
          </a:xfrm>
          <a:prstGeom prst="rect">
            <a:avLst/>
          </a:prstGeom>
        </p:spPr>
        <p:txBody>
          <a:bodyPr wrap="square" lIns="0" tIns="0" rIns="0" bIns="0" rtlCol="0" anchor="t">
            <a:spAutoFit/>
          </a:bodyPr>
          <a:lstStyle/>
          <a:p>
            <a:pPr>
              <a:lnSpc>
                <a:spcPts val="8400"/>
              </a:lnSpc>
              <a:spcBef>
                <a:spcPct val="0"/>
              </a:spcBef>
            </a:pPr>
            <a:r>
              <a:rPr lang="en-US" sz="6600" dirty="0">
                <a:solidFill>
                  <a:srgbClr val="FFFFFF"/>
                </a:solidFill>
                <a:latin typeface="Exo 2 Light" panose="00000400000000000000" pitchFamily="2" charset="0"/>
              </a:rPr>
              <a:t>What is </a:t>
            </a:r>
            <a:r>
              <a:rPr lang="si-LK" sz="6600" b="0" i="0" u="none" strike="noStrike" dirty="0">
                <a:solidFill>
                  <a:srgbClr val="F09114"/>
                </a:solidFill>
                <a:effectLst/>
                <a:latin typeface="Exo 2 Light" panose="00000400000000000000" pitchFamily="2" charset="0"/>
              </a:rPr>
              <a:t>කෝ</a:t>
            </a:r>
            <a:r>
              <a:rPr lang="en-US" sz="6600" b="0" i="0" u="none" strike="noStrike" dirty="0">
                <a:solidFill>
                  <a:srgbClr val="FFFFFF"/>
                </a:solidFill>
                <a:effectLst/>
                <a:latin typeface="Exo 2 Light" panose="00000400000000000000" pitchFamily="2" charset="0"/>
              </a:rPr>
              <a:t>Bar</a:t>
            </a:r>
            <a:r>
              <a:rPr lang="en-US" sz="6600" b="0" i="0" u="none" strike="noStrike" dirty="0">
                <a:solidFill>
                  <a:srgbClr val="F09114"/>
                </a:solidFill>
                <a:effectLst/>
                <a:latin typeface="Exo 2 Light" panose="00000400000000000000" pitchFamily="2" charset="0"/>
              </a:rPr>
              <a:t>?</a:t>
            </a:r>
            <a:endParaRPr lang="en-US" sz="6600" dirty="0">
              <a:solidFill>
                <a:srgbClr val="E6760F"/>
              </a:solidFill>
              <a:latin typeface="Exo 2 Light" panose="00000400000000000000" pitchFamily="2" charset="0"/>
            </a:endParaRPr>
          </a:p>
          <a:p>
            <a:pPr>
              <a:lnSpc>
                <a:spcPts val="8400"/>
              </a:lnSpc>
              <a:spcBef>
                <a:spcPct val="0"/>
              </a:spcBef>
            </a:pPr>
            <a:endParaRPr lang="en-US" sz="6600" dirty="0">
              <a:solidFill>
                <a:srgbClr val="FFFFFF"/>
              </a:solidFill>
              <a:latin typeface="Exo 2"/>
            </a:endParaRPr>
          </a:p>
        </p:txBody>
      </p:sp>
      <p:pic>
        <p:nvPicPr>
          <p:cNvPr id="14" name="Picture 13" descr="Close-up of cocktail">
            <a:extLst>
              <a:ext uri="{FF2B5EF4-FFF2-40B4-BE49-F238E27FC236}">
                <a16:creationId xmlns:a16="http://schemas.microsoft.com/office/drawing/2014/main" id="{C7BC783D-CD0E-2141-D9C0-C77CBE04F5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7499219" cy="10287000"/>
          </a:xfrm>
          <a:prstGeom prst="rect">
            <a:avLst/>
          </a:prstGeom>
        </p:spPr>
      </p:pic>
      <p:pic>
        <p:nvPicPr>
          <p:cNvPr id="15" name="Picture 6">
            <a:extLst>
              <a:ext uri="{FF2B5EF4-FFF2-40B4-BE49-F238E27FC236}">
                <a16:creationId xmlns:a16="http://schemas.microsoft.com/office/drawing/2014/main" id="{9F6C760C-90DA-BA3A-D2B5-0C5ABB9CCD5A}"/>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391489" y="2503271"/>
            <a:ext cx="2057400" cy="2057400"/>
          </a:xfrm>
          <a:prstGeom prst="rect">
            <a:avLst/>
          </a:prstGeom>
        </p:spPr>
      </p:pic>
      <p:sp>
        <p:nvSpPr>
          <p:cNvPr id="17" name="TextBox 16">
            <a:extLst>
              <a:ext uri="{FF2B5EF4-FFF2-40B4-BE49-F238E27FC236}">
                <a16:creationId xmlns:a16="http://schemas.microsoft.com/office/drawing/2014/main" id="{58C2F923-8C40-C58A-B9A8-68A80F3A6D76}"/>
              </a:ext>
            </a:extLst>
          </p:cNvPr>
          <p:cNvSpPr txBox="1"/>
          <p:nvPr/>
        </p:nvSpPr>
        <p:spPr>
          <a:xfrm>
            <a:off x="8621207" y="2554375"/>
            <a:ext cx="7999228" cy="7478970"/>
          </a:xfrm>
          <a:prstGeom prst="rect">
            <a:avLst/>
          </a:prstGeom>
          <a:noFill/>
        </p:spPr>
        <p:txBody>
          <a:bodyPr wrap="square" rtlCol="0">
            <a:spAutoFit/>
          </a:bodyPr>
          <a:lstStyle/>
          <a:p>
            <a:r>
              <a:rPr lang="en-US" sz="4000" dirty="0">
                <a:solidFill>
                  <a:schemeClr val="bg1"/>
                </a:solidFill>
                <a:latin typeface="Exo 2 Light" panose="00000400000000000000" pitchFamily="2" charset="0"/>
              </a:rPr>
              <a:t>Simply,</a:t>
            </a:r>
          </a:p>
          <a:p>
            <a:endParaRPr lang="en-US" sz="4000" dirty="0">
              <a:solidFill>
                <a:schemeClr val="bg1"/>
              </a:solidFill>
              <a:latin typeface="Exo 2 Light" panose="00000400000000000000" pitchFamily="2" charset="0"/>
            </a:endParaRPr>
          </a:p>
          <a:p>
            <a:pPr algn="ctr"/>
            <a:r>
              <a:rPr lang="en-US" sz="3200" dirty="0">
                <a:solidFill>
                  <a:schemeClr val="bg1"/>
                </a:solidFill>
                <a:latin typeface="Exo 2 Light" panose="00000400000000000000" pitchFamily="2" charset="0"/>
              </a:rPr>
              <a:t>“Your Ultimate Guide to Bars, Pubs, and Restaurants - All in One App!"</a:t>
            </a:r>
          </a:p>
          <a:p>
            <a:endParaRPr lang="en-US" sz="4000" dirty="0">
              <a:solidFill>
                <a:schemeClr val="bg1"/>
              </a:solidFill>
              <a:latin typeface="Exo 2 Light" panose="00000400000000000000" pitchFamily="2" charset="0"/>
            </a:endParaRPr>
          </a:p>
          <a:p>
            <a:r>
              <a:rPr lang="en-US" sz="4000" dirty="0">
                <a:solidFill>
                  <a:schemeClr val="bg1"/>
                </a:solidFill>
                <a:latin typeface="Exo 2 Light" panose="00000400000000000000" pitchFamily="2" charset="0"/>
              </a:rPr>
              <a:t>Target Audience</a:t>
            </a:r>
          </a:p>
          <a:p>
            <a:endParaRPr lang="en-US" sz="3200" dirty="0">
              <a:solidFill>
                <a:schemeClr val="bg1"/>
              </a:solidFill>
              <a:latin typeface="Exo 2 Light" panose="00000400000000000000" pitchFamily="2" charset="0"/>
            </a:endParaRPr>
          </a:p>
          <a:p>
            <a:r>
              <a:rPr lang="en-US" sz="3200" dirty="0">
                <a:solidFill>
                  <a:schemeClr val="bg1"/>
                </a:solidFill>
                <a:latin typeface="Exo 2 Light" panose="00000400000000000000" pitchFamily="2" charset="0"/>
              </a:rPr>
              <a:t>Food and Drink Enthusiasts</a:t>
            </a:r>
          </a:p>
          <a:p>
            <a:endParaRPr lang="en-US" sz="3200" dirty="0">
              <a:solidFill>
                <a:schemeClr val="bg1"/>
              </a:solidFill>
              <a:latin typeface="Exo 2 Light" panose="00000400000000000000" pitchFamily="2" charset="0"/>
            </a:endParaRPr>
          </a:p>
          <a:p>
            <a:r>
              <a:rPr lang="en-US" sz="3200" dirty="0">
                <a:solidFill>
                  <a:schemeClr val="bg1"/>
                </a:solidFill>
                <a:latin typeface="Exo 2 Light" panose="00000400000000000000" pitchFamily="2" charset="0"/>
              </a:rPr>
              <a:t>Socializers</a:t>
            </a:r>
          </a:p>
          <a:p>
            <a:endParaRPr lang="en-US" sz="3200" dirty="0">
              <a:solidFill>
                <a:schemeClr val="bg1"/>
              </a:solidFill>
              <a:latin typeface="Exo 2 Light" panose="00000400000000000000" pitchFamily="2" charset="0"/>
            </a:endParaRPr>
          </a:p>
          <a:p>
            <a:r>
              <a:rPr lang="en-US" sz="3200" dirty="0">
                <a:solidFill>
                  <a:schemeClr val="bg1"/>
                </a:solidFill>
                <a:latin typeface="Exo 2 Light" panose="00000400000000000000" pitchFamily="2" charset="0"/>
              </a:rPr>
              <a:t>Travelers</a:t>
            </a:r>
          </a:p>
          <a:p>
            <a:endParaRPr lang="en-US" sz="3200" dirty="0">
              <a:solidFill>
                <a:schemeClr val="bg1"/>
              </a:solidFill>
              <a:latin typeface="Exo 2 Light" panose="00000400000000000000" pitchFamily="2" charset="0"/>
            </a:endParaRPr>
          </a:p>
          <a:p>
            <a:r>
              <a:rPr lang="en-US" sz="3200" dirty="0">
                <a:solidFill>
                  <a:schemeClr val="bg1"/>
                </a:solidFill>
                <a:latin typeface="Exo 2 Light" panose="00000400000000000000" pitchFamily="2" charset="0"/>
              </a:rPr>
              <a:t>Nightlife Seekers</a:t>
            </a:r>
          </a:p>
        </p:txBody>
      </p:sp>
      <p:pic>
        <p:nvPicPr>
          <p:cNvPr id="4" name="Picture 7">
            <a:extLst>
              <a:ext uri="{FF2B5EF4-FFF2-40B4-BE49-F238E27FC236}">
                <a16:creationId xmlns:a16="http://schemas.microsoft.com/office/drawing/2014/main" id="{6C1BA253-4664-3692-A6E3-D926F2AAB11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12038625">
            <a:off x="12952202" y="-3222333"/>
            <a:ext cx="7315200" cy="4059936"/>
          </a:xfrm>
          <a:prstGeom prst="rect">
            <a:avLst/>
          </a:prstGeom>
        </p:spPr>
      </p:pic>
      <p:pic>
        <p:nvPicPr>
          <p:cNvPr id="6" name="Picture 4">
            <a:extLst>
              <a:ext uri="{FF2B5EF4-FFF2-40B4-BE49-F238E27FC236}">
                <a16:creationId xmlns:a16="http://schemas.microsoft.com/office/drawing/2014/main" id="{FD3437B7-388F-2735-BB99-3AEE6B556B5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870085">
            <a:off x="-788452" y="9459728"/>
            <a:ext cx="4661954" cy="2587384"/>
          </a:xfrm>
          <a:prstGeom prst="rect">
            <a:avLst/>
          </a:prstGeom>
        </p:spPr>
      </p:pic>
      <p:grpSp>
        <p:nvGrpSpPr>
          <p:cNvPr id="2" name="Group 5">
            <a:extLst>
              <a:ext uri="{FF2B5EF4-FFF2-40B4-BE49-F238E27FC236}">
                <a16:creationId xmlns:a16="http://schemas.microsoft.com/office/drawing/2014/main" id="{20A1EC15-E03E-DCF4-81B8-2E9EA8081DFC}"/>
              </a:ext>
            </a:extLst>
          </p:cNvPr>
          <p:cNvGrpSpPr/>
          <p:nvPr/>
        </p:nvGrpSpPr>
        <p:grpSpPr>
          <a:xfrm>
            <a:off x="8194726" y="6695226"/>
            <a:ext cx="203098" cy="203098"/>
            <a:chOff x="0" y="0"/>
            <a:chExt cx="6350000" cy="6350000"/>
          </a:xfrm>
        </p:grpSpPr>
        <p:sp>
          <p:nvSpPr>
            <p:cNvPr id="3" name="Freeform 6">
              <a:extLst>
                <a:ext uri="{FF2B5EF4-FFF2-40B4-BE49-F238E27FC236}">
                  <a16:creationId xmlns:a16="http://schemas.microsoft.com/office/drawing/2014/main" id="{29C94509-201C-167E-4CD8-0073B2773DA4}"/>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grpSp>
        <p:nvGrpSpPr>
          <p:cNvPr id="5" name="Group 5">
            <a:extLst>
              <a:ext uri="{FF2B5EF4-FFF2-40B4-BE49-F238E27FC236}">
                <a16:creationId xmlns:a16="http://schemas.microsoft.com/office/drawing/2014/main" id="{5D7A0CEA-57DF-9F27-D1AD-84BEEC474F95}"/>
              </a:ext>
            </a:extLst>
          </p:cNvPr>
          <p:cNvGrpSpPr/>
          <p:nvPr/>
        </p:nvGrpSpPr>
        <p:grpSpPr>
          <a:xfrm>
            <a:off x="8195179" y="8602616"/>
            <a:ext cx="203098" cy="203098"/>
            <a:chOff x="0" y="0"/>
            <a:chExt cx="6350000" cy="6350000"/>
          </a:xfrm>
        </p:grpSpPr>
        <p:sp>
          <p:nvSpPr>
            <p:cNvPr id="8" name="Freeform 6">
              <a:extLst>
                <a:ext uri="{FF2B5EF4-FFF2-40B4-BE49-F238E27FC236}">
                  <a16:creationId xmlns:a16="http://schemas.microsoft.com/office/drawing/2014/main" id="{0DEE6905-A03D-FEEC-A8C4-36F9DED00766}"/>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grpSp>
        <p:nvGrpSpPr>
          <p:cNvPr id="9" name="Group 5">
            <a:extLst>
              <a:ext uri="{FF2B5EF4-FFF2-40B4-BE49-F238E27FC236}">
                <a16:creationId xmlns:a16="http://schemas.microsoft.com/office/drawing/2014/main" id="{E90D2070-3492-08AA-8AC9-C1DA0C13CD4D}"/>
              </a:ext>
            </a:extLst>
          </p:cNvPr>
          <p:cNvGrpSpPr/>
          <p:nvPr/>
        </p:nvGrpSpPr>
        <p:grpSpPr>
          <a:xfrm>
            <a:off x="8194726" y="9579022"/>
            <a:ext cx="203098" cy="203098"/>
            <a:chOff x="0" y="0"/>
            <a:chExt cx="6350000" cy="6350000"/>
          </a:xfrm>
        </p:grpSpPr>
        <p:sp>
          <p:nvSpPr>
            <p:cNvPr id="10" name="Freeform 6">
              <a:extLst>
                <a:ext uri="{FF2B5EF4-FFF2-40B4-BE49-F238E27FC236}">
                  <a16:creationId xmlns:a16="http://schemas.microsoft.com/office/drawing/2014/main" id="{FBE66917-4C65-52F4-98DA-816343AD988B}"/>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grpSp>
        <p:nvGrpSpPr>
          <p:cNvPr id="11" name="Group 5">
            <a:extLst>
              <a:ext uri="{FF2B5EF4-FFF2-40B4-BE49-F238E27FC236}">
                <a16:creationId xmlns:a16="http://schemas.microsoft.com/office/drawing/2014/main" id="{AE56EF35-93A9-AAE1-7757-69E7F2BA3AC9}"/>
              </a:ext>
            </a:extLst>
          </p:cNvPr>
          <p:cNvGrpSpPr/>
          <p:nvPr/>
        </p:nvGrpSpPr>
        <p:grpSpPr>
          <a:xfrm>
            <a:off x="8194273" y="7626210"/>
            <a:ext cx="203098" cy="203098"/>
            <a:chOff x="0" y="0"/>
            <a:chExt cx="6350000" cy="6350000"/>
          </a:xfrm>
        </p:grpSpPr>
        <p:sp>
          <p:nvSpPr>
            <p:cNvPr id="12" name="Freeform 6">
              <a:extLst>
                <a:ext uri="{FF2B5EF4-FFF2-40B4-BE49-F238E27FC236}">
                  <a16:creationId xmlns:a16="http://schemas.microsoft.com/office/drawing/2014/main" id="{D786D23A-4DC3-F444-F666-A2423239B48E}"/>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spTree>
    <p:extLst>
      <p:ext uri="{BB962C8B-B14F-4D97-AF65-F5344CB8AC3E}">
        <p14:creationId xmlns:p14="http://schemas.microsoft.com/office/powerpoint/2010/main" val="4206415709"/>
      </p:ext>
    </p:extLst>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91818"/>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733893" y="-1459198"/>
            <a:ext cx="19172773" cy="6602699"/>
            <a:chOff x="-254508" y="-157988"/>
            <a:chExt cx="6648958" cy="2581402"/>
          </a:xfrm>
        </p:grpSpPr>
        <p:sp>
          <p:nvSpPr>
            <p:cNvPr id="3" name="Freeform 3"/>
            <p:cNvSpPr/>
            <p:nvPr/>
          </p:nvSpPr>
          <p:spPr>
            <a:xfrm>
              <a:off x="-254508" y="-157988"/>
              <a:ext cx="6648958" cy="2581402"/>
            </a:xfrm>
            <a:custGeom>
              <a:avLst/>
              <a:gdLst/>
              <a:ahLst/>
              <a:cxnLst/>
              <a:rect l="l" t="t" r="r" b="b"/>
              <a:pathLst>
                <a:path w="6648958" h="2581402">
                  <a:moveTo>
                    <a:pt x="6582029" y="2132711"/>
                  </a:moveTo>
                  <a:cubicBezTo>
                    <a:pt x="6482842" y="2119757"/>
                    <a:pt x="6436614" y="2164969"/>
                    <a:pt x="6269482" y="2168144"/>
                  </a:cubicBezTo>
                  <a:cubicBezTo>
                    <a:pt x="6189345" y="2105914"/>
                    <a:pt x="6223508" y="2161794"/>
                    <a:pt x="6038088" y="2143252"/>
                  </a:cubicBezTo>
                  <a:cubicBezTo>
                    <a:pt x="6025896" y="2160778"/>
                    <a:pt x="6022721" y="2139823"/>
                    <a:pt x="6022594" y="2134870"/>
                  </a:cubicBezTo>
                  <a:cubicBezTo>
                    <a:pt x="6015355" y="2128012"/>
                    <a:pt x="5990590" y="2154555"/>
                    <a:pt x="6016117" y="2141855"/>
                  </a:cubicBezTo>
                  <a:cubicBezTo>
                    <a:pt x="6055233" y="2188210"/>
                    <a:pt x="5834761" y="2104771"/>
                    <a:pt x="5753862" y="2124075"/>
                  </a:cubicBezTo>
                  <a:cubicBezTo>
                    <a:pt x="5599811" y="2132203"/>
                    <a:pt x="5429631" y="2142744"/>
                    <a:pt x="5308854" y="2211578"/>
                  </a:cubicBezTo>
                  <a:cubicBezTo>
                    <a:pt x="5274056" y="2199132"/>
                    <a:pt x="5309235" y="2210689"/>
                    <a:pt x="5206238" y="2236851"/>
                  </a:cubicBezTo>
                  <a:cubicBezTo>
                    <a:pt x="5179568" y="2260219"/>
                    <a:pt x="5132197" y="2216277"/>
                    <a:pt x="5089525" y="2268728"/>
                  </a:cubicBezTo>
                  <a:cubicBezTo>
                    <a:pt x="5106543" y="2325624"/>
                    <a:pt x="4993386" y="2296287"/>
                    <a:pt x="4903470" y="2407412"/>
                  </a:cubicBezTo>
                  <a:cubicBezTo>
                    <a:pt x="4873371" y="2385822"/>
                    <a:pt x="4799457" y="2467991"/>
                    <a:pt x="4490847" y="2461133"/>
                  </a:cubicBezTo>
                  <a:cubicBezTo>
                    <a:pt x="4460367" y="2514981"/>
                    <a:pt x="4486275" y="2429129"/>
                    <a:pt x="4458462" y="2442718"/>
                  </a:cubicBezTo>
                  <a:cubicBezTo>
                    <a:pt x="4380484" y="2450338"/>
                    <a:pt x="4337050" y="2498979"/>
                    <a:pt x="4294759" y="2475611"/>
                  </a:cubicBezTo>
                  <a:cubicBezTo>
                    <a:pt x="4220972" y="2489327"/>
                    <a:pt x="4102354" y="2416937"/>
                    <a:pt x="4019804" y="2417953"/>
                  </a:cubicBezTo>
                  <a:cubicBezTo>
                    <a:pt x="3896741" y="2373757"/>
                    <a:pt x="3824732" y="2465959"/>
                    <a:pt x="3669919" y="2501392"/>
                  </a:cubicBezTo>
                  <a:cubicBezTo>
                    <a:pt x="3325114" y="2442210"/>
                    <a:pt x="3276092" y="2536190"/>
                    <a:pt x="2869565" y="2581402"/>
                  </a:cubicBezTo>
                  <a:cubicBezTo>
                    <a:pt x="2740914" y="2575941"/>
                    <a:pt x="2640838" y="2480310"/>
                    <a:pt x="2485263" y="2471293"/>
                  </a:cubicBezTo>
                  <a:cubicBezTo>
                    <a:pt x="2465197" y="2444369"/>
                    <a:pt x="2386965" y="2493264"/>
                    <a:pt x="2360549" y="2463165"/>
                  </a:cubicBezTo>
                  <a:cubicBezTo>
                    <a:pt x="2341245" y="2419858"/>
                    <a:pt x="2316226" y="2454275"/>
                    <a:pt x="2310384" y="2450465"/>
                  </a:cubicBezTo>
                  <a:cubicBezTo>
                    <a:pt x="2278507" y="2420747"/>
                    <a:pt x="2261743" y="2437130"/>
                    <a:pt x="2207260" y="2418842"/>
                  </a:cubicBezTo>
                  <a:cubicBezTo>
                    <a:pt x="2108200" y="2396236"/>
                    <a:pt x="2043684" y="2398395"/>
                    <a:pt x="1981073" y="2320544"/>
                  </a:cubicBezTo>
                  <a:cubicBezTo>
                    <a:pt x="1951482" y="2334641"/>
                    <a:pt x="1812671" y="2311654"/>
                    <a:pt x="1761236" y="2264664"/>
                  </a:cubicBezTo>
                  <a:cubicBezTo>
                    <a:pt x="1751965" y="2243836"/>
                    <a:pt x="1708912" y="2310384"/>
                    <a:pt x="1717802" y="2252853"/>
                  </a:cubicBezTo>
                  <a:cubicBezTo>
                    <a:pt x="1687322" y="2253742"/>
                    <a:pt x="1673733" y="2264664"/>
                    <a:pt x="1665224" y="2235581"/>
                  </a:cubicBezTo>
                  <a:cubicBezTo>
                    <a:pt x="1642364" y="2224151"/>
                    <a:pt x="1612646" y="2215515"/>
                    <a:pt x="1589786" y="2238629"/>
                  </a:cubicBezTo>
                  <a:cubicBezTo>
                    <a:pt x="1566418" y="2242312"/>
                    <a:pt x="1593723" y="2195703"/>
                    <a:pt x="1546352" y="2225802"/>
                  </a:cubicBezTo>
                  <a:cubicBezTo>
                    <a:pt x="1492250" y="2125980"/>
                    <a:pt x="1391031" y="2202942"/>
                    <a:pt x="1306957" y="2143887"/>
                  </a:cubicBezTo>
                  <a:cubicBezTo>
                    <a:pt x="1162431" y="2145538"/>
                    <a:pt x="948055" y="2171954"/>
                    <a:pt x="783336" y="2192020"/>
                  </a:cubicBezTo>
                  <a:cubicBezTo>
                    <a:pt x="678688" y="2122805"/>
                    <a:pt x="495427" y="2085594"/>
                    <a:pt x="357505" y="2110105"/>
                  </a:cubicBezTo>
                  <a:cubicBezTo>
                    <a:pt x="202184" y="2020316"/>
                    <a:pt x="273939" y="2430653"/>
                    <a:pt x="255143" y="251333"/>
                  </a:cubicBezTo>
                  <a:cubicBezTo>
                    <a:pt x="318135" y="135382"/>
                    <a:pt x="0" y="166497"/>
                    <a:pt x="1072388" y="162687"/>
                  </a:cubicBezTo>
                  <a:cubicBezTo>
                    <a:pt x="2517648" y="157226"/>
                    <a:pt x="4107434" y="173228"/>
                    <a:pt x="5670550" y="157988"/>
                  </a:cubicBezTo>
                  <a:cubicBezTo>
                    <a:pt x="5961634" y="166116"/>
                    <a:pt x="6219571" y="164084"/>
                    <a:pt x="6489827" y="159004"/>
                  </a:cubicBezTo>
                  <a:cubicBezTo>
                    <a:pt x="6648958" y="190754"/>
                    <a:pt x="6560566" y="0"/>
                    <a:pt x="6596507" y="1070356"/>
                  </a:cubicBezTo>
                  <a:cubicBezTo>
                    <a:pt x="6573266" y="1433322"/>
                    <a:pt x="6597904" y="1802892"/>
                    <a:pt x="6582029" y="2132711"/>
                  </a:cubicBezTo>
                  <a:close/>
                </a:path>
              </a:pathLst>
            </a:custGeom>
            <a:blipFill>
              <a:blip r:embed="rId2"/>
              <a:stretch>
                <a:fillRect b="-102272"/>
              </a:stretch>
            </a:blipFill>
          </p:spPr>
        </p:sp>
      </p:grpSp>
      <p:pic>
        <p:nvPicPr>
          <p:cNvPr id="6" name="Picture 6"/>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4723" y="3677770"/>
            <a:ext cx="2057400" cy="2057400"/>
          </a:xfrm>
          <a:prstGeom prst="rect">
            <a:avLst/>
          </a:prstGeom>
        </p:spPr>
      </p:pic>
      <p:pic>
        <p:nvPicPr>
          <p:cNvPr id="7" name="Picture 7"/>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514875" y="3677770"/>
            <a:ext cx="2057400" cy="2057400"/>
          </a:xfrm>
          <a:prstGeom prst="rect">
            <a:avLst/>
          </a:prstGeom>
        </p:spPr>
      </p:pic>
      <p:sp>
        <p:nvSpPr>
          <p:cNvPr id="8" name="TextBox 8"/>
          <p:cNvSpPr txBox="1"/>
          <p:nvPr/>
        </p:nvSpPr>
        <p:spPr>
          <a:xfrm>
            <a:off x="2137973" y="6637250"/>
            <a:ext cx="6095743" cy="1077218"/>
          </a:xfrm>
          <a:prstGeom prst="rect">
            <a:avLst/>
          </a:prstGeom>
        </p:spPr>
        <p:txBody>
          <a:bodyPr lIns="0" tIns="0" rIns="0" bIns="0" rtlCol="0" anchor="t">
            <a:spAutoFit/>
          </a:bodyPr>
          <a:lstStyle/>
          <a:p>
            <a:pPr>
              <a:lnSpc>
                <a:spcPts val="8400"/>
              </a:lnSpc>
              <a:spcBef>
                <a:spcPct val="0"/>
              </a:spcBef>
            </a:pPr>
            <a:r>
              <a:rPr lang="en-US" sz="7200" dirty="0">
                <a:solidFill>
                  <a:srgbClr val="FFFFFF"/>
                </a:solidFill>
                <a:latin typeface="Exo2  Light"/>
              </a:rPr>
              <a:t>About</a:t>
            </a:r>
          </a:p>
        </p:txBody>
      </p:sp>
      <p:sp>
        <p:nvSpPr>
          <p:cNvPr id="9" name="TextBox 9"/>
          <p:cNvSpPr txBox="1"/>
          <p:nvPr/>
        </p:nvSpPr>
        <p:spPr>
          <a:xfrm>
            <a:off x="2137973" y="7527511"/>
            <a:ext cx="6095743" cy="1077218"/>
          </a:xfrm>
          <a:prstGeom prst="rect">
            <a:avLst/>
          </a:prstGeom>
        </p:spPr>
        <p:txBody>
          <a:bodyPr lIns="0" tIns="0" rIns="0" bIns="0" rtlCol="0" anchor="t">
            <a:spAutoFit/>
          </a:bodyPr>
          <a:lstStyle/>
          <a:p>
            <a:pPr>
              <a:lnSpc>
                <a:spcPts val="8400"/>
              </a:lnSpc>
              <a:spcBef>
                <a:spcPct val="0"/>
              </a:spcBef>
            </a:pPr>
            <a:r>
              <a:rPr lang="si-LK" sz="7200" b="0" i="0" u="none" strike="noStrike" dirty="0">
                <a:solidFill>
                  <a:srgbClr val="F09114"/>
                </a:solidFill>
                <a:effectLst/>
                <a:latin typeface="Exo 2 Light" panose="00000400000000000000" pitchFamily="2" charset="0"/>
              </a:rPr>
              <a:t>කෝ</a:t>
            </a:r>
            <a:r>
              <a:rPr lang="en-US" sz="7200" b="0" i="0" u="none" strike="noStrike" dirty="0">
                <a:solidFill>
                  <a:srgbClr val="FFFFFF"/>
                </a:solidFill>
                <a:effectLst/>
                <a:latin typeface="Exo 2 Light" panose="00000400000000000000" pitchFamily="2" charset="0"/>
              </a:rPr>
              <a:t>Bar</a:t>
            </a:r>
            <a:endParaRPr lang="en-US" sz="7200" dirty="0">
              <a:solidFill>
                <a:srgbClr val="E6760F"/>
              </a:solidFill>
              <a:latin typeface="Garet ExtraBold"/>
            </a:endParaRPr>
          </a:p>
        </p:txBody>
      </p:sp>
      <p:sp>
        <p:nvSpPr>
          <p:cNvPr id="11" name="TextBox 10">
            <a:extLst>
              <a:ext uri="{FF2B5EF4-FFF2-40B4-BE49-F238E27FC236}">
                <a16:creationId xmlns:a16="http://schemas.microsoft.com/office/drawing/2014/main" id="{B9483CB4-F767-62A8-EB31-44FFE302B593}"/>
              </a:ext>
            </a:extLst>
          </p:cNvPr>
          <p:cNvSpPr txBox="1"/>
          <p:nvPr/>
        </p:nvSpPr>
        <p:spPr>
          <a:xfrm>
            <a:off x="6477000" y="6450293"/>
            <a:ext cx="10668000" cy="2913618"/>
          </a:xfrm>
          <a:prstGeom prst="rect">
            <a:avLst/>
          </a:prstGeom>
          <a:noFill/>
        </p:spPr>
        <p:txBody>
          <a:bodyPr wrap="square" rtlCol="0">
            <a:spAutoFit/>
          </a:bodyPr>
          <a:lstStyle/>
          <a:p>
            <a:pPr>
              <a:lnSpc>
                <a:spcPts val="2239"/>
              </a:lnSpc>
              <a:spcBef>
                <a:spcPct val="0"/>
              </a:spcBef>
            </a:pPr>
            <a:r>
              <a:rPr lang="en-US" sz="2400" dirty="0">
                <a:solidFill>
                  <a:srgbClr val="FFFFFF"/>
                </a:solidFill>
                <a:latin typeface=" exo 2 light"/>
              </a:rPr>
              <a:t>Welcome to </a:t>
            </a:r>
            <a:r>
              <a:rPr lang="si-LK" sz="2400" b="0" i="0" u="none" strike="noStrike" dirty="0">
                <a:solidFill>
                  <a:srgbClr val="F09114"/>
                </a:solidFill>
                <a:effectLst/>
                <a:latin typeface="Exo 2 Light" panose="00000400000000000000" pitchFamily="2" charset="0"/>
              </a:rPr>
              <a:t>කෝ</a:t>
            </a:r>
            <a:r>
              <a:rPr lang="en-US" sz="2400" b="0" i="0" u="none" strike="noStrike" dirty="0">
                <a:solidFill>
                  <a:srgbClr val="FFFFFF"/>
                </a:solidFill>
                <a:effectLst/>
                <a:latin typeface="Exo 2 Light" panose="00000400000000000000" pitchFamily="2" charset="0"/>
              </a:rPr>
              <a:t>Bar</a:t>
            </a:r>
            <a:r>
              <a:rPr lang="en-US" sz="2400" dirty="0">
                <a:solidFill>
                  <a:srgbClr val="FFFFFF"/>
                </a:solidFill>
                <a:latin typeface=" exo 2 light"/>
              </a:rPr>
              <a:t>, </a:t>
            </a:r>
          </a:p>
          <a:p>
            <a:pPr>
              <a:lnSpc>
                <a:spcPts val="2239"/>
              </a:lnSpc>
              <a:spcBef>
                <a:spcPct val="0"/>
              </a:spcBef>
            </a:pPr>
            <a:endParaRPr lang="en-US" sz="2400" dirty="0">
              <a:solidFill>
                <a:srgbClr val="FFFFFF"/>
              </a:solidFill>
              <a:latin typeface=" exo 2 light"/>
            </a:endParaRPr>
          </a:p>
          <a:p>
            <a:pPr>
              <a:lnSpc>
                <a:spcPts val="2239"/>
              </a:lnSpc>
              <a:spcBef>
                <a:spcPct val="0"/>
              </a:spcBef>
            </a:pPr>
            <a:r>
              <a:rPr lang="en-US" sz="2400" dirty="0">
                <a:solidFill>
                  <a:srgbClr val="FFFFFF"/>
                </a:solidFill>
                <a:latin typeface=" exo 2 light"/>
              </a:rPr>
              <a:t>The ultimate Bar, Pub, and Restaurant Locator App! The comprehensive app offers features such as exploring spots, rating and reviewing, and convenient delivery. Easily discover and connect with the best bars, pubs, and restaurants in your area. Share your experiences, enjoy reliable location services, and have food and drinks delivered to your doorstep. Join us on this exciting journey of culinary exploration with our app! </a:t>
            </a:r>
          </a:p>
          <a:p>
            <a:pPr>
              <a:lnSpc>
                <a:spcPts val="2239"/>
              </a:lnSpc>
              <a:spcBef>
                <a:spcPct val="0"/>
              </a:spcBef>
            </a:pPr>
            <a:endParaRPr lang="en-US" sz="2400" dirty="0">
              <a:solidFill>
                <a:srgbClr val="FFFFFF"/>
              </a:solidFill>
              <a:latin typeface=" exo 2 light"/>
            </a:endParaRPr>
          </a:p>
          <a:p>
            <a:pPr>
              <a:lnSpc>
                <a:spcPts val="2239"/>
              </a:lnSpc>
              <a:spcBef>
                <a:spcPct val="0"/>
              </a:spcBef>
            </a:pPr>
            <a:r>
              <a:rPr lang="en-US" sz="2400" dirty="0">
                <a:solidFill>
                  <a:srgbClr val="FFFFFF"/>
                </a:solidFill>
                <a:latin typeface=" exo 2 light"/>
              </a:rPr>
              <a:t>Bon appétit!</a:t>
            </a:r>
          </a:p>
        </p:txBody>
      </p:sp>
      <p:pic>
        <p:nvPicPr>
          <p:cNvPr id="12" name="Picture 7">
            <a:extLst>
              <a:ext uri="{FF2B5EF4-FFF2-40B4-BE49-F238E27FC236}">
                <a16:creationId xmlns:a16="http://schemas.microsoft.com/office/drawing/2014/main" id="{5834DA8C-5078-EEDE-0091-EE304F73B01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12038625">
            <a:off x="12952202" y="-3222333"/>
            <a:ext cx="7315200" cy="4059936"/>
          </a:xfrm>
          <a:prstGeom prst="rect">
            <a:avLst/>
          </a:prstGeom>
        </p:spPr>
      </p:pic>
      <p:pic>
        <p:nvPicPr>
          <p:cNvPr id="13" name="Picture 4">
            <a:extLst>
              <a:ext uri="{FF2B5EF4-FFF2-40B4-BE49-F238E27FC236}">
                <a16:creationId xmlns:a16="http://schemas.microsoft.com/office/drawing/2014/main" id="{4DF2CD81-49DB-00BC-9526-9196974DC13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870085">
            <a:off x="-788452" y="9459728"/>
            <a:ext cx="4661954" cy="2587384"/>
          </a:xfrm>
          <a:prstGeom prst="rect">
            <a:avLst/>
          </a:prstGeom>
        </p:spPr>
      </p:pic>
    </p:spTree>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91818"/>
        </a:solidFill>
        <a:effectLst/>
      </p:bgPr>
    </p:bg>
    <p:spTree>
      <p:nvGrpSpPr>
        <p:cNvPr id="1" name=""/>
        <p:cNvGrpSpPr/>
        <p:nvPr/>
      </p:nvGrpSpPr>
      <p:grpSpPr>
        <a:xfrm>
          <a:off x="0" y="0"/>
          <a:ext cx="0" cy="0"/>
          <a:chOff x="0" y="0"/>
          <a:chExt cx="0" cy="0"/>
        </a:xfrm>
      </p:grpSpPr>
      <p:sp>
        <p:nvSpPr>
          <p:cNvPr id="3" name="Freeform 3"/>
          <p:cNvSpPr/>
          <p:nvPr/>
        </p:nvSpPr>
        <p:spPr>
          <a:xfrm>
            <a:off x="10932846" y="1690435"/>
            <a:ext cx="6297345" cy="4606797"/>
          </a:xfrm>
          <a:custGeom>
            <a:avLst/>
            <a:gdLst/>
            <a:ahLst/>
            <a:cxnLst/>
            <a:rect l="l" t="t" r="r" b="b"/>
            <a:pathLst>
              <a:path w="4215129" h="3083560">
                <a:moveTo>
                  <a:pt x="4196079" y="1511300"/>
                </a:moveTo>
                <a:cubicBezTo>
                  <a:pt x="4199889" y="1508760"/>
                  <a:pt x="4203699" y="1507490"/>
                  <a:pt x="4206239" y="1503680"/>
                </a:cubicBezTo>
                <a:cubicBezTo>
                  <a:pt x="4208779" y="1501140"/>
                  <a:pt x="4213859" y="1497330"/>
                  <a:pt x="4213859" y="1493520"/>
                </a:cubicBezTo>
                <a:cubicBezTo>
                  <a:pt x="4213859" y="1490980"/>
                  <a:pt x="4208779" y="1487170"/>
                  <a:pt x="4206239" y="1484630"/>
                </a:cubicBezTo>
                <a:lnTo>
                  <a:pt x="4194809" y="1473200"/>
                </a:lnTo>
                <a:cubicBezTo>
                  <a:pt x="4197349" y="1470660"/>
                  <a:pt x="4202429" y="1469390"/>
                  <a:pt x="4202429" y="1465580"/>
                </a:cubicBezTo>
                <a:cubicBezTo>
                  <a:pt x="4204969" y="1455420"/>
                  <a:pt x="4208779" y="1445260"/>
                  <a:pt x="4208779" y="1435100"/>
                </a:cubicBezTo>
                <a:cubicBezTo>
                  <a:pt x="4208779" y="1430020"/>
                  <a:pt x="4199889" y="1426210"/>
                  <a:pt x="4194809" y="1419860"/>
                </a:cubicBezTo>
                <a:cubicBezTo>
                  <a:pt x="4199889" y="1419860"/>
                  <a:pt x="4202429" y="1419860"/>
                  <a:pt x="4206239" y="1418590"/>
                </a:cubicBezTo>
                <a:lnTo>
                  <a:pt x="4206239" y="1414780"/>
                </a:lnTo>
                <a:lnTo>
                  <a:pt x="4194809" y="1414780"/>
                </a:lnTo>
                <a:cubicBezTo>
                  <a:pt x="4187189" y="1409700"/>
                  <a:pt x="4179569" y="1399540"/>
                  <a:pt x="4177029" y="1400810"/>
                </a:cubicBezTo>
                <a:cubicBezTo>
                  <a:pt x="4163059" y="1408430"/>
                  <a:pt x="4163059" y="1398270"/>
                  <a:pt x="4160519" y="1390650"/>
                </a:cubicBezTo>
                <a:cubicBezTo>
                  <a:pt x="4155439" y="1391920"/>
                  <a:pt x="4150359" y="1393190"/>
                  <a:pt x="4146549" y="1391920"/>
                </a:cubicBezTo>
                <a:cubicBezTo>
                  <a:pt x="4137659" y="1390650"/>
                  <a:pt x="4128769" y="1386840"/>
                  <a:pt x="4119879" y="1386840"/>
                </a:cubicBezTo>
                <a:cubicBezTo>
                  <a:pt x="4108449" y="1385570"/>
                  <a:pt x="4095749" y="1385570"/>
                  <a:pt x="4083049" y="1384300"/>
                </a:cubicBezTo>
                <a:cubicBezTo>
                  <a:pt x="4063999" y="1381760"/>
                  <a:pt x="4044949" y="1379220"/>
                  <a:pt x="4025899" y="1376680"/>
                </a:cubicBezTo>
                <a:cubicBezTo>
                  <a:pt x="4024629" y="1376680"/>
                  <a:pt x="4022089" y="1379220"/>
                  <a:pt x="4020819" y="1379220"/>
                </a:cubicBezTo>
                <a:cubicBezTo>
                  <a:pt x="4010659" y="1377950"/>
                  <a:pt x="4000499" y="1376680"/>
                  <a:pt x="3991609" y="1374140"/>
                </a:cubicBezTo>
                <a:cubicBezTo>
                  <a:pt x="3989069" y="1372870"/>
                  <a:pt x="3987799" y="1366520"/>
                  <a:pt x="3987799" y="1363980"/>
                </a:cubicBezTo>
                <a:cubicBezTo>
                  <a:pt x="4001769" y="1353820"/>
                  <a:pt x="4015740" y="1343660"/>
                  <a:pt x="4024629" y="1337310"/>
                </a:cubicBezTo>
                <a:cubicBezTo>
                  <a:pt x="4034789" y="1336040"/>
                  <a:pt x="4041139" y="1334770"/>
                  <a:pt x="4050029" y="1334770"/>
                </a:cubicBezTo>
                <a:cubicBezTo>
                  <a:pt x="4042409" y="1324610"/>
                  <a:pt x="4037329" y="1319530"/>
                  <a:pt x="4030979" y="1311910"/>
                </a:cubicBezTo>
                <a:cubicBezTo>
                  <a:pt x="4027169" y="1313180"/>
                  <a:pt x="4023359" y="1314450"/>
                  <a:pt x="4017009" y="1316990"/>
                </a:cubicBezTo>
                <a:cubicBezTo>
                  <a:pt x="4017009" y="1310640"/>
                  <a:pt x="4017009" y="1304290"/>
                  <a:pt x="4018279" y="1304290"/>
                </a:cubicBezTo>
                <a:cubicBezTo>
                  <a:pt x="4023359" y="1303020"/>
                  <a:pt x="4030979" y="1301750"/>
                  <a:pt x="4034789" y="1304290"/>
                </a:cubicBezTo>
                <a:cubicBezTo>
                  <a:pt x="4039869" y="1308100"/>
                  <a:pt x="4042409" y="1314450"/>
                  <a:pt x="4047489" y="1322070"/>
                </a:cubicBezTo>
                <a:cubicBezTo>
                  <a:pt x="4050029" y="1322070"/>
                  <a:pt x="4055109" y="1323340"/>
                  <a:pt x="4060189" y="1323340"/>
                </a:cubicBezTo>
                <a:cubicBezTo>
                  <a:pt x="4058919" y="1306830"/>
                  <a:pt x="4058919" y="1306830"/>
                  <a:pt x="4044949" y="1282700"/>
                </a:cubicBezTo>
                <a:cubicBezTo>
                  <a:pt x="4062729" y="1282700"/>
                  <a:pt x="4067809" y="1277620"/>
                  <a:pt x="4063999" y="1259840"/>
                </a:cubicBezTo>
                <a:cubicBezTo>
                  <a:pt x="4075429" y="1258570"/>
                  <a:pt x="4088129" y="1257300"/>
                  <a:pt x="4099559" y="1257300"/>
                </a:cubicBezTo>
                <a:cubicBezTo>
                  <a:pt x="4098289" y="1254760"/>
                  <a:pt x="4095749" y="1249680"/>
                  <a:pt x="4094479" y="1245870"/>
                </a:cubicBezTo>
                <a:cubicBezTo>
                  <a:pt x="4099559" y="1247140"/>
                  <a:pt x="4103369" y="1248410"/>
                  <a:pt x="4105909" y="1249680"/>
                </a:cubicBezTo>
                <a:cubicBezTo>
                  <a:pt x="4107179" y="1243330"/>
                  <a:pt x="4107179" y="1236980"/>
                  <a:pt x="4108449" y="1231900"/>
                </a:cubicBezTo>
                <a:cubicBezTo>
                  <a:pt x="4109719" y="1225550"/>
                  <a:pt x="4110989" y="1217930"/>
                  <a:pt x="4112259" y="1211580"/>
                </a:cubicBezTo>
                <a:cubicBezTo>
                  <a:pt x="4112259" y="1209040"/>
                  <a:pt x="4110989" y="1205230"/>
                  <a:pt x="4112259" y="1201420"/>
                </a:cubicBezTo>
                <a:cubicBezTo>
                  <a:pt x="4116069" y="1191260"/>
                  <a:pt x="4117339" y="1176020"/>
                  <a:pt x="4113529" y="1168400"/>
                </a:cubicBezTo>
                <a:cubicBezTo>
                  <a:pt x="4116069" y="1165860"/>
                  <a:pt x="4117339" y="1162050"/>
                  <a:pt x="4117339" y="1159510"/>
                </a:cubicBezTo>
                <a:cubicBezTo>
                  <a:pt x="4117339" y="1149350"/>
                  <a:pt x="4117339" y="1137920"/>
                  <a:pt x="4116069" y="1127760"/>
                </a:cubicBezTo>
                <a:cubicBezTo>
                  <a:pt x="4114799" y="1117600"/>
                  <a:pt x="4113529" y="1108710"/>
                  <a:pt x="4112259" y="1098550"/>
                </a:cubicBezTo>
                <a:cubicBezTo>
                  <a:pt x="4110989" y="1096010"/>
                  <a:pt x="4110989" y="1093470"/>
                  <a:pt x="4112259" y="1089660"/>
                </a:cubicBezTo>
                <a:cubicBezTo>
                  <a:pt x="4116069" y="1079500"/>
                  <a:pt x="4118609" y="1069340"/>
                  <a:pt x="4110989" y="1059180"/>
                </a:cubicBezTo>
                <a:cubicBezTo>
                  <a:pt x="4108449" y="1056640"/>
                  <a:pt x="4109719" y="1050290"/>
                  <a:pt x="4110989" y="1046480"/>
                </a:cubicBezTo>
                <a:cubicBezTo>
                  <a:pt x="4114799" y="1032510"/>
                  <a:pt x="4107179" y="1021080"/>
                  <a:pt x="4093209" y="1018540"/>
                </a:cubicBezTo>
                <a:lnTo>
                  <a:pt x="4088129" y="1018540"/>
                </a:lnTo>
                <a:cubicBezTo>
                  <a:pt x="4089399" y="1014730"/>
                  <a:pt x="4090669" y="1013460"/>
                  <a:pt x="4091939" y="1010920"/>
                </a:cubicBezTo>
                <a:cubicBezTo>
                  <a:pt x="4088129" y="1009650"/>
                  <a:pt x="4084319" y="1009650"/>
                  <a:pt x="4081779" y="1007110"/>
                </a:cubicBezTo>
                <a:cubicBezTo>
                  <a:pt x="4079239" y="1005840"/>
                  <a:pt x="4077969" y="1002030"/>
                  <a:pt x="4075429" y="1000760"/>
                </a:cubicBezTo>
                <a:cubicBezTo>
                  <a:pt x="4065269" y="995680"/>
                  <a:pt x="4053839" y="990600"/>
                  <a:pt x="4042409" y="985520"/>
                </a:cubicBezTo>
                <a:cubicBezTo>
                  <a:pt x="4038599" y="984250"/>
                  <a:pt x="4033519" y="984250"/>
                  <a:pt x="4029709" y="984250"/>
                </a:cubicBezTo>
                <a:cubicBezTo>
                  <a:pt x="4027169" y="985520"/>
                  <a:pt x="4025899" y="980440"/>
                  <a:pt x="4023359" y="980440"/>
                </a:cubicBezTo>
                <a:cubicBezTo>
                  <a:pt x="4005579" y="976630"/>
                  <a:pt x="3987799" y="974090"/>
                  <a:pt x="3970019" y="969010"/>
                </a:cubicBezTo>
                <a:cubicBezTo>
                  <a:pt x="3956049" y="963930"/>
                  <a:pt x="3939539" y="974090"/>
                  <a:pt x="3925569" y="963930"/>
                </a:cubicBezTo>
                <a:cubicBezTo>
                  <a:pt x="3924299" y="962660"/>
                  <a:pt x="3921759" y="965200"/>
                  <a:pt x="3920489" y="965200"/>
                </a:cubicBezTo>
                <a:cubicBezTo>
                  <a:pt x="3909059" y="962660"/>
                  <a:pt x="3898899" y="969010"/>
                  <a:pt x="3887469" y="965200"/>
                </a:cubicBezTo>
                <a:cubicBezTo>
                  <a:pt x="3876039" y="961390"/>
                  <a:pt x="3863339" y="960120"/>
                  <a:pt x="3858259" y="948690"/>
                </a:cubicBezTo>
                <a:cubicBezTo>
                  <a:pt x="3853179" y="937260"/>
                  <a:pt x="3849369" y="925830"/>
                  <a:pt x="3849369" y="914400"/>
                </a:cubicBezTo>
                <a:cubicBezTo>
                  <a:pt x="3850639" y="900430"/>
                  <a:pt x="3856989" y="885190"/>
                  <a:pt x="3832859" y="887730"/>
                </a:cubicBezTo>
                <a:cubicBezTo>
                  <a:pt x="3834129" y="885190"/>
                  <a:pt x="3834129" y="882650"/>
                  <a:pt x="3835399" y="881380"/>
                </a:cubicBezTo>
                <a:cubicBezTo>
                  <a:pt x="3761739" y="873760"/>
                  <a:pt x="3688079" y="867410"/>
                  <a:pt x="3615689" y="859790"/>
                </a:cubicBezTo>
                <a:cubicBezTo>
                  <a:pt x="3613149" y="850900"/>
                  <a:pt x="3610609" y="840740"/>
                  <a:pt x="3608069" y="826770"/>
                </a:cubicBezTo>
                <a:cubicBezTo>
                  <a:pt x="3622039" y="842010"/>
                  <a:pt x="3634739" y="850900"/>
                  <a:pt x="3652519" y="849630"/>
                </a:cubicBezTo>
                <a:cubicBezTo>
                  <a:pt x="3653789" y="839470"/>
                  <a:pt x="3652519" y="831850"/>
                  <a:pt x="3642359" y="825500"/>
                </a:cubicBezTo>
                <a:cubicBezTo>
                  <a:pt x="3641089" y="824230"/>
                  <a:pt x="3639819" y="819150"/>
                  <a:pt x="3641089" y="816610"/>
                </a:cubicBezTo>
                <a:cubicBezTo>
                  <a:pt x="3646169" y="803910"/>
                  <a:pt x="3651249" y="792480"/>
                  <a:pt x="3655059" y="781050"/>
                </a:cubicBezTo>
                <a:cubicBezTo>
                  <a:pt x="3660139" y="784860"/>
                  <a:pt x="3663949" y="787400"/>
                  <a:pt x="3669029" y="789940"/>
                </a:cubicBezTo>
                <a:lnTo>
                  <a:pt x="3671569" y="787400"/>
                </a:lnTo>
                <a:lnTo>
                  <a:pt x="3656329" y="764540"/>
                </a:lnTo>
                <a:cubicBezTo>
                  <a:pt x="3666489" y="767080"/>
                  <a:pt x="3675379" y="768350"/>
                  <a:pt x="3686809" y="770890"/>
                </a:cubicBezTo>
                <a:cubicBezTo>
                  <a:pt x="3682999" y="763270"/>
                  <a:pt x="3679189" y="758190"/>
                  <a:pt x="3679189" y="758190"/>
                </a:cubicBezTo>
                <a:cubicBezTo>
                  <a:pt x="3685539" y="753110"/>
                  <a:pt x="3691889" y="748030"/>
                  <a:pt x="3700779" y="741680"/>
                </a:cubicBezTo>
                <a:cubicBezTo>
                  <a:pt x="3700779" y="740410"/>
                  <a:pt x="3702049" y="732790"/>
                  <a:pt x="3705859" y="731520"/>
                </a:cubicBezTo>
                <a:cubicBezTo>
                  <a:pt x="3713479" y="727710"/>
                  <a:pt x="3716019" y="734060"/>
                  <a:pt x="3718559" y="740410"/>
                </a:cubicBezTo>
                <a:cubicBezTo>
                  <a:pt x="3719829" y="744220"/>
                  <a:pt x="3727449" y="745490"/>
                  <a:pt x="3732529" y="746760"/>
                </a:cubicBezTo>
                <a:cubicBezTo>
                  <a:pt x="3737609" y="748030"/>
                  <a:pt x="3743959" y="748030"/>
                  <a:pt x="3750309" y="746760"/>
                </a:cubicBezTo>
                <a:cubicBezTo>
                  <a:pt x="3760469" y="746760"/>
                  <a:pt x="3770629" y="745490"/>
                  <a:pt x="3784599" y="744220"/>
                </a:cubicBezTo>
                <a:cubicBezTo>
                  <a:pt x="3774440" y="741680"/>
                  <a:pt x="3766819" y="739140"/>
                  <a:pt x="3760469" y="737870"/>
                </a:cubicBezTo>
                <a:cubicBezTo>
                  <a:pt x="3760469" y="736600"/>
                  <a:pt x="3760469" y="735330"/>
                  <a:pt x="3759199" y="734060"/>
                </a:cubicBezTo>
                <a:cubicBezTo>
                  <a:pt x="3769359" y="731520"/>
                  <a:pt x="3779519" y="728980"/>
                  <a:pt x="3788409" y="726440"/>
                </a:cubicBezTo>
                <a:cubicBezTo>
                  <a:pt x="3798569" y="728980"/>
                  <a:pt x="3807459" y="732790"/>
                  <a:pt x="3815079" y="735330"/>
                </a:cubicBezTo>
                <a:cubicBezTo>
                  <a:pt x="3817619" y="758190"/>
                  <a:pt x="3832859" y="739140"/>
                  <a:pt x="3841749" y="741680"/>
                </a:cubicBezTo>
                <a:cubicBezTo>
                  <a:pt x="3839209" y="736600"/>
                  <a:pt x="3835399" y="731520"/>
                  <a:pt x="3831590" y="725170"/>
                </a:cubicBezTo>
                <a:cubicBezTo>
                  <a:pt x="3848099" y="727710"/>
                  <a:pt x="3864610" y="727710"/>
                  <a:pt x="3876040" y="740410"/>
                </a:cubicBezTo>
                <a:cubicBezTo>
                  <a:pt x="3877310" y="741680"/>
                  <a:pt x="3882390" y="740410"/>
                  <a:pt x="3884930" y="739140"/>
                </a:cubicBezTo>
                <a:cubicBezTo>
                  <a:pt x="3888740" y="740410"/>
                  <a:pt x="3895090" y="742950"/>
                  <a:pt x="3897630" y="741680"/>
                </a:cubicBezTo>
                <a:cubicBezTo>
                  <a:pt x="3901440" y="737870"/>
                  <a:pt x="3901440" y="731520"/>
                  <a:pt x="3905250" y="723900"/>
                </a:cubicBezTo>
                <a:cubicBezTo>
                  <a:pt x="3914140" y="739140"/>
                  <a:pt x="3923030" y="730250"/>
                  <a:pt x="3931920" y="723900"/>
                </a:cubicBezTo>
                <a:cubicBezTo>
                  <a:pt x="3930650" y="727710"/>
                  <a:pt x="3930650" y="730250"/>
                  <a:pt x="3930650" y="730250"/>
                </a:cubicBezTo>
                <a:cubicBezTo>
                  <a:pt x="3938270" y="734060"/>
                  <a:pt x="3944620" y="736600"/>
                  <a:pt x="3953510" y="740410"/>
                </a:cubicBezTo>
                <a:cubicBezTo>
                  <a:pt x="3959860" y="737870"/>
                  <a:pt x="3967480" y="728980"/>
                  <a:pt x="3978910" y="737870"/>
                </a:cubicBezTo>
                <a:cubicBezTo>
                  <a:pt x="3980180" y="739140"/>
                  <a:pt x="3985260" y="736600"/>
                  <a:pt x="3989069" y="736600"/>
                </a:cubicBezTo>
                <a:cubicBezTo>
                  <a:pt x="3992879" y="735330"/>
                  <a:pt x="3995419" y="735330"/>
                  <a:pt x="3996690" y="734060"/>
                </a:cubicBezTo>
                <a:cubicBezTo>
                  <a:pt x="3999230" y="725170"/>
                  <a:pt x="4000499" y="717550"/>
                  <a:pt x="4004310" y="709930"/>
                </a:cubicBezTo>
                <a:cubicBezTo>
                  <a:pt x="4008120" y="702310"/>
                  <a:pt x="4006850" y="694690"/>
                  <a:pt x="3999230" y="692150"/>
                </a:cubicBezTo>
                <a:cubicBezTo>
                  <a:pt x="3996690" y="690880"/>
                  <a:pt x="3994150" y="690880"/>
                  <a:pt x="3992880" y="689610"/>
                </a:cubicBezTo>
                <a:cubicBezTo>
                  <a:pt x="4004310" y="678180"/>
                  <a:pt x="4014470" y="670560"/>
                  <a:pt x="4030980" y="675640"/>
                </a:cubicBezTo>
                <a:cubicBezTo>
                  <a:pt x="4034790" y="676910"/>
                  <a:pt x="4039870" y="671830"/>
                  <a:pt x="4046220" y="668020"/>
                </a:cubicBezTo>
                <a:cubicBezTo>
                  <a:pt x="4042410" y="664210"/>
                  <a:pt x="4039870" y="662940"/>
                  <a:pt x="4037330" y="661670"/>
                </a:cubicBezTo>
                <a:cubicBezTo>
                  <a:pt x="4047490" y="640080"/>
                  <a:pt x="4064000" y="654050"/>
                  <a:pt x="4079240" y="654050"/>
                </a:cubicBezTo>
                <a:cubicBezTo>
                  <a:pt x="4074160" y="650240"/>
                  <a:pt x="4071619" y="646430"/>
                  <a:pt x="4069080" y="645160"/>
                </a:cubicBezTo>
                <a:cubicBezTo>
                  <a:pt x="4076700" y="641350"/>
                  <a:pt x="4084320" y="638810"/>
                  <a:pt x="4090670" y="635000"/>
                </a:cubicBezTo>
                <a:cubicBezTo>
                  <a:pt x="4091940" y="629920"/>
                  <a:pt x="4090670" y="624840"/>
                  <a:pt x="4091940" y="622300"/>
                </a:cubicBezTo>
                <a:cubicBezTo>
                  <a:pt x="4098290" y="612140"/>
                  <a:pt x="4094480" y="604520"/>
                  <a:pt x="4084320" y="599440"/>
                </a:cubicBezTo>
                <a:cubicBezTo>
                  <a:pt x="4080510" y="596900"/>
                  <a:pt x="4076700" y="591820"/>
                  <a:pt x="4074160" y="588010"/>
                </a:cubicBezTo>
                <a:cubicBezTo>
                  <a:pt x="4077970" y="588010"/>
                  <a:pt x="4083050" y="586740"/>
                  <a:pt x="4088130" y="586740"/>
                </a:cubicBezTo>
                <a:lnTo>
                  <a:pt x="4088130" y="571500"/>
                </a:lnTo>
                <a:cubicBezTo>
                  <a:pt x="4090670" y="571500"/>
                  <a:pt x="4093210" y="571500"/>
                  <a:pt x="4095750" y="572770"/>
                </a:cubicBezTo>
                <a:cubicBezTo>
                  <a:pt x="4097020" y="557530"/>
                  <a:pt x="4098290" y="542290"/>
                  <a:pt x="4100830" y="525780"/>
                </a:cubicBezTo>
                <a:cubicBezTo>
                  <a:pt x="4086860" y="518160"/>
                  <a:pt x="4094480" y="509270"/>
                  <a:pt x="4102100" y="497840"/>
                </a:cubicBezTo>
                <a:cubicBezTo>
                  <a:pt x="4102100" y="497840"/>
                  <a:pt x="4099560" y="496570"/>
                  <a:pt x="4097020" y="496570"/>
                </a:cubicBezTo>
                <a:cubicBezTo>
                  <a:pt x="4098290" y="491490"/>
                  <a:pt x="4100830" y="486410"/>
                  <a:pt x="4102100" y="481330"/>
                </a:cubicBezTo>
                <a:cubicBezTo>
                  <a:pt x="4104640" y="471170"/>
                  <a:pt x="4100830" y="469900"/>
                  <a:pt x="4089400" y="474980"/>
                </a:cubicBezTo>
                <a:cubicBezTo>
                  <a:pt x="4088130" y="472440"/>
                  <a:pt x="4086860" y="468630"/>
                  <a:pt x="4084320" y="466090"/>
                </a:cubicBezTo>
                <a:cubicBezTo>
                  <a:pt x="4083050" y="467360"/>
                  <a:pt x="4083050" y="468630"/>
                  <a:pt x="4081780" y="469900"/>
                </a:cubicBezTo>
                <a:cubicBezTo>
                  <a:pt x="4076700" y="468630"/>
                  <a:pt x="4072890" y="466090"/>
                  <a:pt x="4067810" y="464820"/>
                </a:cubicBezTo>
                <a:cubicBezTo>
                  <a:pt x="4042410" y="454660"/>
                  <a:pt x="4015740" y="457200"/>
                  <a:pt x="3990340" y="455930"/>
                </a:cubicBezTo>
                <a:cubicBezTo>
                  <a:pt x="3986530" y="455930"/>
                  <a:pt x="3981450" y="459740"/>
                  <a:pt x="3977640" y="459740"/>
                </a:cubicBezTo>
                <a:cubicBezTo>
                  <a:pt x="3962400" y="458470"/>
                  <a:pt x="3948430" y="453390"/>
                  <a:pt x="3934460" y="452120"/>
                </a:cubicBezTo>
                <a:cubicBezTo>
                  <a:pt x="3915410" y="450850"/>
                  <a:pt x="3896360" y="450850"/>
                  <a:pt x="3877310" y="450850"/>
                </a:cubicBezTo>
                <a:cubicBezTo>
                  <a:pt x="3863340" y="450850"/>
                  <a:pt x="3860800" y="443230"/>
                  <a:pt x="3862070" y="433070"/>
                </a:cubicBezTo>
                <a:cubicBezTo>
                  <a:pt x="3867150" y="429260"/>
                  <a:pt x="3872230" y="421640"/>
                  <a:pt x="3872230" y="420370"/>
                </a:cubicBezTo>
                <a:cubicBezTo>
                  <a:pt x="3855720" y="407670"/>
                  <a:pt x="3870960" y="398780"/>
                  <a:pt x="3874770" y="388620"/>
                </a:cubicBezTo>
                <a:cubicBezTo>
                  <a:pt x="3873500" y="363220"/>
                  <a:pt x="3872230" y="337820"/>
                  <a:pt x="3870960" y="311150"/>
                </a:cubicBezTo>
                <a:cubicBezTo>
                  <a:pt x="3873500" y="309880"/>
                  <a:pt x="3878580" y="308610"/>
                  <a:pt x="3882390" y="307340"/>
                </a:cubicBezTo>
                <a:cubicBezTo>
                  <a:pt x="3881120" y="303530"/>
                  <a:pt x="3878580" y="299720"/>
                  <a:pt x="3878580" y="295910"/>
                </a:cubicBezTo>
                <a:cubicBezTo>
                  <a:pt x="3882390" y="280670"/>
                  <a:pt x="3883660" y="265430"/>
                  <a:pt x="3867150" y="254000"/>
                </a:cubicBezTo>
                <a:cubicBezTo>
                  <a:pt x="3874770" y="248920"/>
                  <a:pt x="3881120" y="245110"/>
                  <a:pt x="3888740" y="240030"/>
                </a:cubicBezTo>
                <a:cubicBezTo>
                  <a:pt x="3887470" y="238760"/>
                  <a:pt x="3886200" y="236220"/>
                  <a:pt x="3886200" y="234950"/>
                </a:cubicBezTo>
                <a:cubicBezTo>
                  <a:pt x="3886200" y="233680"/>
                  <a:pt x="3884930" y="233680"/>
                  <a:pt x="3883660" y="233680"/>
                </a:cubicBezTo>
                <a:cubicBezTo>
                  <a:pt x="3870960" y="233680"/>
                  <a:pt x="3865880" y="231140"/>
                  <a:pt x="3864610" y="218440"/>
                </a:cubicBezTo>
                <a:cubicBezTo>
                  <a:pt x="3864610" y="215900"/>
                  <a:pt x="3864610" y="212090"/>
                  <a:pt x="3867150" y="209550"/>
                </a:cubicBezTo>
                <a:cubicBezTo>
                  <a:pt x="3872230" y="205740"/>
                  <a:pt x="3877310" y="201930"/>
                  <a:pt x="3883660" y="199390"/>
                </a:cubicBezTo>
                <a:cubicBezTo>
                  <a:pt x="3886200" y="198120"/>
                  <a:pt x="3891280" y="199390"/>
                  <a:pt x="3893820" y="200660"/>
                </a:cubicBezTo>
                <a:cubicBezTo>
                  <a:pt x="3907790" y="208280"/>
                  <a:pt x="3909060" y="208280"/>
                  <a:pt x="3911600" y="191770"/>
                </a:cubicBezTo>
                <a:cubicBezTo>
                  <a:pt x="3914140" y="193040"/>
                  <a:pt x="3916680" y="194310"/>
                  <a:pt x="3920490" y="195580"/>
                </a:cubicBezTo>
                <a:cubicBezTo>
                  <a:pt x="3919220" y="190500"/>
                  <a:pt x="3919220" y="186690"/>
                  <a:pt x="3916680" y="182880"/>
                </a:cubicBezTo>
                <a:cubicBezTo>
                  <a:pt x="3916680" y="181610"/>
                  <a:pt x="3914140" y="180340"/>
                  <a:pt x="3911600" y="179070"/>
                </a:cubicBezTo>
                <a:cubicBezTo>
                  <a:pt x="3914140" y="177800"/>
                  <a:pt x="3916680" y="175260"/>
                  <a:pt x="3919220" y="176530"/>
                </a:cubicBezTo>
                <a:cubicBezTo>
                  <a:pt x="3931920" y="180340"/>
                  <a:pt x="3939540" y="171450"/>
                  <a:pt x="3948430" y="166370"/>
                </a:cubicBezTo>
                <a:cubicBezTo>
                  <a:pt x="3940810" y="156210"/>
                  <a:pt x="3933190" y="147320"/>
                  <a:pt x="3926840" y="137160"/>
                </a:cubicBezTo>
                <a:cubicBezTo>
                  <a:pt x="3937000" y="132080"/>
                  <a:pt x="3944620" y="129540"/>
                  <a:pt x="3952240" y="125730"/>
                </a:cubicBezTo>
                <a:cubicBezTo>
                  <a:pt x="3935730" y="97790"/>
                  <a:pt x="3935730" y="97790"/>
                  <a:pt x="3947160" y="86360"/>
                </a:cubicBezTo>
                <a:cubicBezTo>
                  <a:pt x="3947160" y="85090"/>
                  <a:pt x="3945890" y="83820"/>
                  <a:pt x="3945890" y="82550"/>
                </a:cubicBezTo>
                <a:cubicBezTo>
                  <a:pt x="3942080" y="83820"/>
                  <a:pt x="3937000" y="85090"/>
                  <a:pt x="3933190" y="87630"/>
                </a:cubicBezTo>
                <a:lnTo>
                  <a:pt x="3931920" y="86360"/>
                </a:lnTo>
                <a:cubicBezTo>
                  <a:pt x="3937000" y="81280"/>
                  <a:pt x="3942080" y="77470"/>
                  <a:pt x="3947160" y="72390"/>
                </a:cubicBezTo>
                <a:cubicBezTo>
                  <a:pt x="3947160" y="68580"/>
                  <a:pt x="3949700" y="59690"/>
                  <a:pt x="3947160" y="57150"/>
                </a:cubicBezTo>
                <a:cubicBezTo>
                  <a:pt x="3937000" y="48260"/>
                  <a:pt x="3948430" y="39370"/>
                  <a:pt x="3945890" y="30480"/>
                </a:cubicBezTo>
                <a:cubicBezTo>
                  <a:pt x="3944620" y="27940"/>
                  <a:pt x="3945890" y="21590"/>
                  <a:pt x="3944620" y="21590"/>
                </a:cubicBezTo>
                <a:cubicBezTo>
                  <a:pt x="3937000" y="17780"/>
                  <a:pt x="3928110" y="11430"/>
                  <a:pt x="3919220" y="11430"/>
                </a:cubicBezTo>
                <a:cubicBezTo>
                  <a:pt x="3898900" y="10160"/>
                  <a:pt x="3878580" y="12700"/>
                  <a:pt x="3858260" y="12700"/>
                </a:cubicBezTo>
                <a:lnTo>
                  <a:pt x="3793490" y="12700"/>
                </a:lnTo>
                <a:cubicBezTo>
                  <a:pt x="3778250" y="12700"/>
                  <a:pt x="3765550" y="8890"/>
                  <a:pt x="3750310" y="5080"/>
                </a:cubicBezTo>
                <a:cubicBezTo>
                  <a:pt x="3732530" y="0"/>
                  <a:pt x="3713480" y="3810"/>
                  <a:pt x="3694430" y="5080"/>
                </a:cubicBezTo>
                <a:cubicBezTo>
                  <a:pt x="3653790" y="6350"/>
                  <a:pt x="3613150" y="6350"/>
                  <a:pt x="3572510" y="7620"/>
                </a:cubicBezTo>
                <a:cubicBezTo>
                  <a:pt x="3553460" y="7620"/>
                  <a:pt x="3533140" y="10160"/>
                  <a:pt x="3514090" y="11430"/>
                </a:cubicBezTo>
                <a:cubicBezTo>
                  <a:pt x="3489960" y="12700"/>
                  <a:pt x="3465830" y="11430"/>
                  <a:pt x="3441700" y="12700"/>
                </a:cubicBezTo>
                <a:cubicBezTo>
                  <a:pt x="3416300" y="13970"/>
                  <a:pt x="3390900" y="16510"/>
                  <a:pt x="3365500" y="17780"/>
                </a:cubicBezTo>
                <a:cubicBezTo>
                  <a:pt x="3335020" y="19050"/>
                  <a:pt x="3304540" y="19050"/>
                  <a:pt x="3274060" y="20320"/>
                </a:cubicBezTo>
                <a:lnTo>
                  <a:pt x="3178810" y="24130"/>
                </a:lnTo>
                <a:cubicBezTo>
                  <a:pt x="3149600" y="25400"/>
                  <a:pt x="3121660" y="25400"/>
                  <a:pt x="3092450" y="25400"/>
                </a:cubicBezTo>
                <a:cubicBezTo>
                  <a:pt x="3070860" y="25400"/>
                  <a:pt x="3048000" y="26670"/>
                  <a:pt x="3026410" y="27940"/>
                </a:cubicBezTo>
                <a:lnTo>
                  <a:pt x="2961640" y="31750"/>
                </a:lnTo>
                <a:cubicBezTo>
                  <a:pt x="2946400" y="33020"/>
                  <a:pt x="2931160" y="33020"/>
                  <a:pt x="2914650" y="34290"/>
                </a:cubicBezTo>
                <a:cubicBezTo>
                  <a:pt x="2889250" y="35560"/>
                  <a:pt x="2863850" y="35560"/>
                  <a:pt x="2838450" y="36830"/>
                </a:cubicBezTo>
                <a:cubicBezTo>
                  <a:pt x="2809240" y="38100"/>
                  <a:pt x="2781300" y="40640"/>
                  <a:pt x="2753360" y="41910"/>
                </a:cubicBezTo>
                <a:cubicBezTo>
                  <a:pt x="2724150" y="44450"/>
                  <a:pt x="2696210" y="46990"/>
                  <a:pt x="2667000" y="49530"/>
                </a:cubicBezTo>
                <a:cubicBezTo>
                  <a:pt x="2655570" y="50800"/>
                  <a:pt x="2644140" y="50800"/>
                  <a:pt x="2631440" y="52070"/>
                </a:cubicBezTo>
                <a:lnTo>
                  <a:pt x="2594610" y="52070"/>
                </a:lnTo>
                <a:cubicBezTo>
                  <a:pt x="2552700" y="54610"/>
                  <a:pt x="2512060" y="58420"/>
                  <a:pt x="2470150" y="60960"/>
                </a:cubicBezTo>
                <a:cubicBezTo>
                  <a:pt x="2444750" y="62230"/>
                  <a:pt x="2418080" y="63500"/>
                  <a:pt x="2392680" y="66040"/>
                </a:cubicBezTo>
                <a:cubicBezTo>
                  <a:pt x="2377440" y="67310"/>
                  <a:pt x="2360930" y="69850"/>
                  <a:pt x="2345690" y="71120"/>
                </a:cubicBezTo>
                <a:lnTo>
                  <a:pt x="2242819" y="78740"/>
                </a:lnTo>
                <a:cubicBezTo>
                  <a:pt x="2221230" y="80010"/>
                  <a:pt x="2200909" y="85090"/>
                  <a:pt x="2180590" y="86360"/>
                </a:cubicBezTo>
                <a:cubicBezTo>
                  <a:pt x="2148840" y="88900"/>
                  <a:pt x="2115819" y="90170"/>
                  <a:pt x="2084069" y="92710"/>
                </a:cubicBezTo>
                <a:cubicBezTo>
                  <a:pt x="2076449" y="92710"/>
                  <a:pt x="2067559" y="93980"/>
                  <a:pt x="2059940" y="93980"/>
                </a:cubicBezTo>
                <a:cubicBezTo>
                  <a:pt x="2032000" y="96520"/>
                  <a:pt x="2005330" y="99060"/>
                  <a:pt x="1977390" y="101600"/>
                </a:cubicBezTo>
                <a:cubicBezTo>
                  <a:pt x="1962150" y="102870"/>
                  <a:pt x="1945640" y="105410"/>
                  <a:pt x="1930400" y="106680"/>
                </a:cubicBezTo>
                <a:cubicBezTo>
                  <a:pt x="1911350" y="107950"/>
                  <a:pt x="1892300" y="109220"/>
                  <a:pt x="1874520" y="110490"/>
                </a:cubicBezTo>
                <a:cubicBezTo>
                  <a:pt x="1838960" y="114300"/>
                  <a:pt x="1802130" y="118110"/>
                  <a:pt x="1766570" y="121920"/>
                </a:cubicBezTo>
                <a:cubicBezTo>
                  <a:pt x="1760220" y="123190"/>
                  <a:pt x="1755140" y="127000"/>
                  <a:pt x="1748790" y="127000"/>
                </a:cubicBezTo>
                <a:cubicBezTo>
                  <a:pt x="1719580" y="129540"/>
                  <a:pt x="1690370" y="129540"/>
                  <a:pt x="1662430" y="133350"/>
                </a:cubicBezTo>
                <a:cubicBezTo>
                  <a:pt x="1647190" y="135890"/>
                  <a:pt x="1630680" y="129540"/>
                  <a:pt x="1616710" y="142240"/>
                </a:cubicBezTo>
                <a:cubicBezTo>
                  <a:pt x="1611630" y="146050"/>
                  <a:pt x="1597660" y="139700"/>
                  <a:pt x="1588770" y="140970"/>
                </a:cubicBezTo>
                <a:cubicBezTo>
                  <a:pt x="1553210" y="144780"/>
                  <a:pt x="1517650" y="149860"/>
                  <a:pt x="1483360" y="153670"/>
                </a:cubicBezTo>
                <a:cubicBezTo>
                  <a:pt x="1455420" y="157480"/>
                  <a:pt x="1428750" y="160020"/>
                  <a:pt x="1400810" y="163830"/>
                </a:cubicBezTo>
                <a:cubicBezTo>
                  <a:pt x="1390650" y="165100"/>
                  <a:pt x="1380490" y="168910"/>
                  <a:pt x="1371600" y="170180"/>
                </a:cubicBezTo>
                <a:cubicBezTo>
                  <a:pt x="1346200" y="172720"/>
                  <a:pt x="1320800" y="175260"/>
                  <a:pt x="1296670" y="177800"/>
                </a:cubicBezTo>
                <a:cubicBezTo>
                  <a:pt x="1296670" y="182880"/>
                  <a:pt x="1296670" y="185420"/>
                  <a:pt x="1295400" y="187960"/>
                </a:cubicBezTo>
                <a:cubicBezTo>
                  <a:pt x="1292860" y="185420"/>
                  <a:pt x="1290320" y="181610"/>
                  <a:pt x="1287780" y="176530"/>
                </a:cubicBezTo>
                <a:cubicBezTo>
                  <a:pt x="1282700" y="190500"/>
                  <a:pt x="1272540" y="181610"/>
                  <a:pt x="1264920" y="182880"/>
                </a:cubicBezTo>
                <a:cubicBezTo>
                  <a:pt x="1250950" y="185420"/>
                  <a:pt x="1235710" y="189230"/>
                  <a:pt x="1221740" y="190500"/>
                </a:cubicBezTo>
                <a:cubicBezTo>
                  <a:pt x="1196340" y="194310"/>
                  <a:pt x="1170940" y="196850"/>
                  <a:pt x="1145540" y="199390"/>
                </a:cubicBezTo>
                <a:cubicBezTo>
                  <a:pt x="1123950" y="201930"/>
                  <a:pt x="1102360" y="207010"/>
                  <a:pt x="1080770" y="210820"/>
                </a:cubicBezTo>
                <a:cubicBezTo>
                  <a:pt x="1043940" y="217170"/>
                  <a:pt x="1005840" y="220980"/>
                  <a:pt x="969010" y="227330"/>
                </a:cubicBezTo>
                <a:cubicBezTo>
                  <a:pt x="943610" y="231140"/>
                  <a:pt x="918210" y="237490"/>
                  <a:pt x="891540" y="241300"/>
                </a:cubicBezTo>
                <a:cubicBezTo>
                  <a:pt x="864870" y="246380"/>
                  <a:pt x="836930" y="250190"/>
                  <a:pt x="810260" y="255270"/>
                </a:cubicBezTo>
                <a:cubicBezTo>
                  <a:pt x="791210" y="259080"/>
                  <a:pt x="772160" y="264160"/>
                  <a:pt x="753110" y="267970"/>
                </a:cubicBezTo>
                <a:cubicBezTo>
                  <a:pt x="715010" y="274320"/>
                  <a:pt x="675640" y="280670"/>
                  <a:pt x="637540" y="287020"/>
                </a:cubicBezTo>
                <a:cubicBezTo>
                  <a:pt x="623570" y="289560"/>
                  <a:pt x="610870" y="294640"/>
                  <a:pt x="596900" y="297180"/>
                </a:cubicBezTo>
                <a:cubicBezTo>
                  <a:pt x="572770" y="302260"/>
                  <a:pt x="548640" y="304800"/>
                  <a:pt x="524510" y="309880"/>
                </a:cubicBezTo>
                <a:cubicBezTo>
                  <a:pt x="506730" y="313690"/>
                  <a:pt x="490220" y="320040"/>
                  <a:pt x="473710" y="322580"/>
                </a:cubicBezTo>
                <a:cubicBezTo>
                  <a:pt x="438150" y="330200"/>
                  <a:pt x="402590" y="335280"/>
                  <a:pt x="367030" y="341630"/>
                </a:cubicBezTo>
                <a:cubicBezTo>
                  <a:pt x="351790" y="344170"/>
                  <a:pt x="336550" y="349250"/>
                  <a:pt x="321310" y="353060"/>
                </a:cubicBezTo>
                <a:cubicBezTo>
                  <a:pt x="297180" y="359410"/>
                  <a:pt x="271780" y="364490"/>
                  <a:pt x="247650" y="370840"/>
                </a:cubicBezTo>
                <a:cubicBezTo>
                  <a:pt x="241300" y="372110"/>
                  <a:pt x="234950" y="375920"/>
                  <a:pt x="227330" y="377190"/>
                </a:cubicBezTo>
                <a:cubicBezTo>
                  <a:pt x="219710" y="378460"/>
                  <a:pt x="212090" y="378460"/>
                  <a:pt x="204470" y="379730"/>
                </a:cubicBezTo>
                <a:cubicBezTo>
                  <a:pt x="189230" y="383540"/>
                  <a:pt x="173990" y="387350"/>
                  <a:pt x="160020" y="391160"/>
                </a:cubicBezTo>
                <a:cubicBezTo>
                  <a:pt x="129540" y="398780"/>
                  <a:pt x="114300" y="401320"/>
                  <a:pt x="100330" y="408940"/>
                </a:cubicBezTo>
                <a:cubicBezTo>
                  <a:pt x="87630" y="415290"/>
                  <a:pt x="69850" y="414020"/>
                  <a:pt x="64770" y="434340"/>
                </a:cubicBezTo>
                <a:cubicBezTo>
                  <a:pt x="62230" y="440690"/>
                  <a:pt x="55880" y="444500"/>
                  <a:pt x="67310" y="447040"/>
                </a:cubicBezTo>
                <a:cubicBezTo>
                  <a:pt x="68580" y="447040"/>
                  <a:pt x="71120" y="450850"/>
                  <a:pt x="69850" y="452120"/>
                </a:cubicBezTo>
                <a:cubicBezTo>
                  <a:pt x="67310" y="459740"/>
                  <a:pt x="64770" y="467360"/>
                  <a:pt x="62230" y="477520"/>
                </a:cubicBezTo>
                <a:cubicBezTo>
                  <a:pt x="62230" y="477520"/>
                  <a:pt x="64770" y="478790"/>
                  <a:pt x="67310" y="481330"/>
                </a:cubicBezTo>
                <a:cubicBezTo>
                  <a:pt x="59690" y="488950"/>
                  <a:pt x="59690" y="516890"/>
                  <a:pt x="64770" y="525780"/>
                </a:cubicBezTo>
                <a:cubicBezTo>
                  <a:pt x="67310" y="530860"/>
                  <a:pt x="68580" y="537210"/>
                  <a:pt x="69850" y="543560"/>
                </a:cubicBezTo>
                <a:cubicBezTo>
                  <a:pt x="54610" y="547370"/>
                  <a:pt x="72390" y="556260"/>
                  <a:pt x="67310" y="561340"/>
                </a:cubicBezTo>
                <a:cubicBezTo>
                  <a:pt x="69850" y="561340"/>
                  <a:pt x="72390" y="561340"/>
                  <a:pt x="76200" y="562610"/>
                </a:cubicBezTo>
                <a:cubicBezTo>
                  <a:pt x="73660" y="566420"/>
                  <a:pt x="71120" y="568960"/>
                  <a:pt x="69850" y="570230"/>
                </a:cubicBezTo>
                <a:cubicBezTo>
                  <a:pt x="72390" y="572770"/>
                  <a:pt x="76200" y="574040"/>
                  <a:pt x="78740" y="576580"/>
                </a:cubicBezTo>
                <a:cubicBezTo>
                  <a:pt x="64770" y="595630"/>
                  <a:pt x="64770" y="604520"/>
                  <a:pt x="81280" y="621030"/>
                </a:cubicBezTo>
                <a:cubicBezTo>
                  <a:pt x="82550" y="622300"/>
                  <a:pt x="85090" y="624840"/>
                  <a:pt x="85090" y="626110"/>
                </a:cubicBezTo>
                <a:cubicBezTo>
                  <a:pt x="81280" y="640080"/>
                  <a:pt x="82550" y="652780"/>
                  <a:pt x="91440" y="664210"/>
                </a:cubicBezTo>
                <a:cubicBezTo>
                  <a:pt x="91440" y="664210"/>
                  <a:pt x="90170" y="668020"/>
                  <a:pt x="87630" y="670560"/>
                </a:cubicBezTo>
                <a:cubicBezTo>
                  <a:pt x="91440" y="669290"/>
                  <a:pt x="93980" y="668020"/>
                  <a:pt x="96520" y="668020"/>
                </a:cubicBezTo>
                <a:lnTo>
                  <a:pt x="92710" y="690880"/>
                </a:lnTo>
                <a:lnTo>
                  <a:pt x="106680" y="690880"/>
                </a:lnTo>
                <a:cubicBezTo>
                  <a:pt x="110490" y="695960"/>
                  <a:pt x="114300" y="699770"/>
                  <a:pt x="114300" y="701040"/>
                </a:cubicBezTo>
                <a:cubicBezTo>
                  <a:pt x="118110" y="697230"/>
                  <a:pt x="120650" y="695960"/>
                  <a:pt x="121920" y="694690"/>
                </a:cubicBezTo>
                <a:cubicBezTo>
                  <a:pt x="128270" y="704850"/>
                  <a:pt x="133350" y="712470"/>
                  <a:pt x="137160" y="720090"/>
                </a:cubicBezTo>
                <a:cubicBezTo>
                  <a:pt x="135890" y="728980"/>
                  <a:pt x="133350" y="736600"/>
                  <a:pt x="132080" y="741680"/>
                </a:cubicBezTo>
                <a:cubicBezTo>
                  <a:pt x="125730" y="741680"/>
                  <a:pt x="119380" y="740410"/>
                  <a:pt x="115570" y="742950"/>
                </a:cubicBezTo>
                <a:cubicBezTo>
                  <a:pt x="111760" y="745490"/>
                  <a:pt x="111760" y="751840"/>
                  <a:pt x="109220" y="755650"/>
                </a:cubicBezTo>
                <a:cubicBezTo>
                  <a:pt x="109220" y="756920"/>
                  <a:pt x="118110" y="773430"/>
                  <a:pt x="116840" y="774700"/>
                </a:cubicBezTo>
                <a:cubicBezTo>
                  <a:pt x="115570" y="783590"/>
                  <a:pt x="113030" y="792480"/>
                  <a:pt x="111760" y="802640"/>
                </a:cubicBezTo>
                <a:cubicBezTo>
                  <a:pt x="116840" y="806450"/>
                  <a:pt x="123190" y="811530"/>
                  <a:pt x="128270" y="815340"/>
                </a:cubicBezTo>
                <a:cubicBezTo>
                  <a:pt x="119380" y="820420"/>
                  <a:pt x="113030" y="825500"/>
                  <a:pt x="106680" y="829310"/>
                </a:cubicBezTo>
                <a:cubicBezTo>
                  <a:pt x="109220" y="830580"/>
                  <a:pt x="110490" y="831850"/>
                  <a:pt x="113030" y="833120"/>
                </a:cubicBezTo>
                <a:cubicBezTo>
                  <a:pt x="114300" y="838200"/>
                  <a:pt x="116840" y="843280"/>
                  <a:pt x="116840" y="848360"/>
                </a:cubicBezTo>
                <a:cubicBezTo>
                  <a:pt x="116840" y="853440"/>
                  <a:pt x="113030" y="862330"/>
                  <a:pt x="115570" y="863600"/>
                </a:cubicBezTo>
                <a:cubicBezTo>
                  <a:pt x="127000" y="869950"/>
                  <a:pt x="120650" y="889000"/>
                  <a:pt x="135890" y="891540"/>
                </a:cubicBezTo>
                <a:cubicBezTo>
                  <a:pt x="137160" y="891540"/>
                  <a:pt x="137160" y="894080"/>
                  <a:pt x="139700" y="896620"/>
                </a:cubicBezTo>
                <a:cubicBezTo>
                  <a:pt x="135890" y="896620"/>
                  <a:pt x="133350" y="896620"/>
                  <a:pt x="128270" y="897890"/>
                </a:cubicBezTo>
                <a:cubicBezTo>
                  <a:pt x="142240" y="908050"/>
                  <a:pt x="138430" y="916940"/>
                  <a:pt x="133350" y="924560"/>
                </a:cubicBezTo>
                <a:cubicBezTo>
                  <a:pt x="128270" y="925830"/>
                  <a:pt x="124460" y="927100"/>
                  <a:pt x="120650" y="928370"/>
                </a:cubicBezTo>
                <a:cubicBezTo>
                  <a:pt x="121920" y="930910"/>
                  <a:pt x="121920" y="932180"/>
                  <a:pt x="123190" y="934720"/>
                </a:cubicBezTo>
                <a:cubicBezTo>
                  <a:pt x="124460" y="935990"/>
                  <a:pt x="130810" y="952500"/>
                  <a:pt x="130810" y="955040"/>
                </a:cubicBezTo>
                <a:cubicBezTo>
                  <a:pt x="128270" y="961390"/>
                  <a:pt x="127000" y="967740"/>
                  <a:pt x="125730" y="974090"/>
                </a:cubicBezTo>
                <a:cubicBezTo>
                  <a:pt x="133350" y="974090"/>
                  <a:pt x="139700" y="975360"/>
                  <a:pt x="142240" y="975360"/>
                </a:cubicBezTo>
                <a:cubicBezTo>
                  <a:pt x="139700" y="976630"/>
                  <a:pt x="135890" y="979170"/>
                  <a:pt x="133350" y="980440"/>
                </a:cubicBezTo>
                <a:cubicBezTo>
                  <a:pt x="134620" y="982980"/>
                  <a:pt x="135890" y="985520"/>
                  <a:pt x="138430" y="986790"/>
                </a:cubicBezTo>
                <a:cubicBezTo>
                  <a:pt x="148590" y="985520"/>
                  <a:pt x="158750" y="984250"/>
                  <a:pt x="170180" y="982980"/>
                </a:cubicBezTo>
                <a:cubicBezTo>
                  <a:pt x="168910" y="989330"/>
                  <a:pt x="167640" y="994410"/>
                  <a:pt x="165100" y="999490"/>
                </a:cubicBezTo>
                <a:cubicBezTo>
                  <a:pt x="171450" y="999490"/>
                  <a:pt x="179070" y="1000760"/>
                  <a:pt x="185420" y="1000760"/>
                </a:cubicBezTo>
                <a:lnTo>
                  <a:pt x="185420" y="1007110"/>
                </a:lnTo>
                <a:cubicBezTo>
                  <a:pt x="176530" y="1008380"/>
                  <a:pt x="167640" y="1010920"/>
                  <a:pt x="160020" y="1012190"/>
                </a:cubicBezTo>
                <a:cubicBezTo>
                  <a:pt x="191770" y="1027430"/>
                  <a:pt x="220980" y="1013460"/>
                  <a:pt x="255270" y="1008380"/>
                </a:cubicBezTo>
                <a:cubicBezTo>
                  <a:pt x="261620" y="1014730"/>
                  <a:pt x="267970" y="1009650"/>
                  <a:pt x="273050" y="999490"/>
                </a:cubicBezTo>
                <a:cubicBezTo>
                  <a:pt x="279400" y="1008380"/>
                  <a:pt x="284480" y="1005840"/>
                  <a:pt x="297180" y="988060"/>
                </a:cubicBezTo>
                <a:cubicBezTo>
                  <a:pt x="298450" y="988060"/>
                  <a:pt x="299720" y="989330"/>
                  <a:pt x="300990" y="989330"/>
                </a:cubicBezTo>
                <a:cubicBezTo>
                  <a:pt x="299720" y="994410"/>
                  <a:pt x="297180" y="998220"/>
                  <a:pt x="295910" y="1003300"/>
                </a:cubicBezTo>
                <a:cubicBezTo>
                  <a:pt x="303530" y="1000760"/>
                  <a:pt x="309880" y="999490"/>
                  <a:pt x="317500" y="996950"/>
                </a:cubicBezTo>
                <a:lnTo>
                  <a:pt x="344170" y="993140"/>
                </a:lnTo>
                <a:cubicBezTo>
                  <a:pt x="358140" y="990600"/>
                  <a:pt x="372110" y="989330"/>
                  <a:pt x="384810" y="986790"/>
                </a:cubicBezTo>
                <a:cubicBezTo>
                  <a:pt x="389890" y="985520"/>
                  <a:pt x="394970" y="981710"/>
                  <a:pt x="400050" y="980440"/>
                </a:cubicBezTo>
                <a:cubicBezTo>
                  <a:pt x="405130" y="979170"/>
                  <a:pt x="412750" y="975360"/>
                  <a:pt x="415290" y="977900"/>
                </a:cubicBezTo>
                <a:cubicBezTo>
                  <a:pt x="425450" y="986790"/>
                  <a:pt x="434340" y="996950"/>
                  <a:pt x="444500" y="1005840"/>
                </a:cubicBezTo>
                <a:cubicBezTo>
                  <a:pt x="445770" y="1003300"/>
                  <a:pt x="447040" y="999490"/>
                  <a:pt x="447040" y="999490"/>
                </a:cubicBezTo>
                <a:cubicBezTo>
                  <a:pt x="455930" y="1002030"/>
                  <a:pt x="462280" y="1003300"/>
                  <a:pt x="471170" y="1005840"/>
                </a:cubicBezTo>
                <a:cubicBezTo>
                  <a:pt x="472440" y="1009650"/>
                  <a:pt x="474980" y="1014730"/>
                  <a:pt x="474980" y="1017270"/>
                </a:cubicBezTo>
                <a:cubicBezTo>
                  <a:pt x="488950" y="1018540"/>
                  <a:pt x="500380" y="1019810"/>
                  <a:pt x="510540" y="1021080"/>
                </a:cubicBezTo>
                <a:cubicBezTo>
                  <a:pt x="510540" y="1022350"/>
                  <a:pt x="511810" y="1023620"/>
                  <a:pt x="511810" y="1024890"/>
                </a:cubicBezTo>
                <a:lnTo>
                  <a:pt x="488950" y="1032510"/>
                </a:lnTo>
                <a:cubicBezTo>
                  <a:pt x="487680" y="1028700"/>
                  <a:pt x="486410" y="1027430"/>
                  <a:pt x="483870" y="1021080"/>
                </a:cubicBezTo>
                <a:cubicBezTo>
                  <a:pt x="485140" y="1035050"/>
                  <a:pt x="486410" y="1043940"/>
                  <a:pt x="486410" y="1055370"/>
                </a:cubicBezTo>
                <a:cubicBezTo>
                  <a:pt x="497840" y="1046480"/>
                  <a:pt x="513080" y="1056640"/>
                  <a:pt x="520700" y="1041400"/>
                </a:cubicBezTo>
                <a:cubicBezTo>
                  <a:pt x="520700" y="1040130"/>
                  <a:pt x="525780" y="1040130"/>
                  <a:pt x="527050" y="1041400"/>
                </a:cubicBezTo>
                <a:cubicBezTo>
                  <a:pt x="537210" y="1042670"/>
                  <a:pt x="547370" y="1043940"/>
                  <a:pt x="557530" y="1046480"/>
                </a:cubicBezTo>
                <a:cubicBezTo>
                  <a:pt x="556260" y="1043940"/>
                  <a:pt x="556260" y="1041400"/>
                  <a:pt x="554990" y="1038860"/>
                </a:cubicBezTo>
                <a:cubicBezTo>
                  <a:pt x="561340" y="1040130"/>
                  <a:pt x="566420" y="1041400"/>
                  <a:pt x="570230" y="1042670"/>
                </a:cubicBezTo>
                <a:cubicBezTo>
                  <a:pt x="570230" y="1043940"/>
                  <a:pt x="571500" y="1045210"/>
                  <a:pt x="571500" y="1046480"/>
                </a:cubicBezTo>
                <a:cubicBezTo>
                  <a:pt x="562610" y="1051560"/>
                  <a:pt x="553720" y="1057910"/>
                  <a:pt x="544830" y="1062990"/>
                </a:cubicBezTo>
                <a:cubicBezTo>
                  <a:pt x="530860" y="1071880"/>
                  <a:pt x="518160" y="1083310"/>
                  <a:pt x="504190" y="1087120"/>
                </a:cubicBezTo>
                <a:cubicBezTo>
                  <a:pt x="480060" y="1092200"/>
                  <a:pt x="455930" y="1101090"/>
                  <a:pt x="430530" y="1102360"/>
                </a:cubicBezTo>
                <a:lnTo>
                  <a:pt x="424180" y="1102360"/>
                </a:lnTo>
                <a:cubicBezTo>
                  <a:pt x="397510" y="1107440"/>
                  <a:pt x="372110" y="1112520"/>
                  <a:pt x="345440" y="1117600"/>
                </a:cubicBezTo>
                <a:cubicBezTo>
                  <a:pt x="341630" y="1118870"/>
                  <a:pt x="339090" y="1120140"/>
                  <a:pt x="335280" y="1120140"/>
                </a:cubicBezTo>
                <a:cubicBezTo>
                  <a:pt x="318770" y="1122680"/>
                  <a:pt x="302260" y="1123950"/>
                  <a:pt x="287020" y="1126490"/>
                </a:cubicBezTo>
                <a:cubicBezTo>
                  <a:pt x="270510" y="1130300"/>
                  <a:pt x="252730" y="1132840"/>
                  <a:pt x="236220" y="1139190"/>
                </a:cubicBezTo>
                <a:cubicBezTo>
                  <a:pt x="223520" y="1143000"/>
                  <a:pt x="207010" y="1141730"/>
                  <a:pt x="201930" y="1154430"/>
                </a:cubicBezTo>
                <a:cubicBezTo>
                  <a:pt x="196850" y="1154430"/>
                  <a:pt x="191770" y="1153160"/>
                  <a:pt x="189230" y="1154430"/>
                </a:cubicBezTo>
                <a:cubicBezTo>
                  <a:pt x="170180" y="1162050"/>
                  <a:pt x="151130" y="1169670"/>
                  <a:pt x="133350" y="1178560"/>
                </a:cubicBezTo>
                <a:cubicBezTo>
                  <a:pt x="127000" y="1183640"/>
                  <a:pt x="121920" y="1186180"/>
                  <a:pt x="119380" y="1191260"/>
                </a:cubicBezTo>
                <a:cubicBezTo>
                  <a:pt x="118110" y="1195070"/>
                  <a:pt x="121920" y="1201420"/>
                  <a:pt x="123190" y="1203960"/>
                </a:cubicBezTo>
                <a:cubicBezTo>
                  <a:pt x="120650" y="1205230"/>
                  <a:pt x="115570" y="1206500"/>
                  <a:pt x="115570" y="1207770"/>
                </a:cubicBezTo>
                <a:cubicBezTo>
                  <a:pt x="115570" y="1215390"/>
                  <a:pt x="115570" y="1223010"/>
                  <a:pt x="118110" y="1229360"/>
                </a:cubicBezTo>
                <a:cubicBezTo>
                  <a:pt x="121920" y="1238250"/>
                  <a:pt x="133350" y="1245870"/>
                  <a:pt x="120650" y="1257300"/>
                </a:cubicBezTo>
                <a:cubicBezTo>
                  <a:pt x="118110" y="1258570"/>
                  <a:pt x="120650" y="1264920"/>
                  <a:pt x="120650" y="1270000"/>
                </a:cubicBezTo>
                <a:cubicBezTo>
                  <a:pt x="124460" y="1268730"/>
                  <a:pt x="127000" y="1268730"/>
                  <a:pt x="130810" y="1268730"/>
                </a:cubicBezTo>
                <a:cubicBezTo>
                  <a:pt x="118110" y="1290320"/>
                  <a:pt x="118110" y="1297940"/>
                  <a:pt x="130810" y="1301750"/>
                </a:cubicBezTo>
                <a:cubicBezTo>
                  <a:pt x="130810" y="1309370"/>
                  <a:pt x="128270" y="1316990"/>
                  <a:pt x="130810" y="1322070"/>
                </a:cubicBezTo>
                <a:cubicBezTo>
                  <a:pt x="138430" y="1334770"/>
                  <a:pt x="148590" y="1347470"/>
                  <a:pt x="157480" y="1358900"/>
                </a:cubicBezTo>
                <a:cubicBezTo>
                  <a:pt x="156210" y="1360170"/>
                  <a:pt x="153670" y="1361440"/>
                  <a:pt x="152400" y="1361440"/>
                </a:cubicBezTo>
                <a:cubicBezTo>
                  <a:pt x="157480" y="1367790"/>
                  <a:pt x="162560" y="1374140"/>
                  <a:pt x="166370" y="1377950"/>
                </a:cubicBezTo>
                <a:cubicBezTo>
                  <a:pt x="161290" y="1385570"/>
                  <a:pt x="157480" y="1391920"/>
                  <a:pt x="152400" y="1398270"/>
                </a:cubicBezTo>
                <a:cubicBezTo>
                  <a:pt x="158750" y="1400810"/>
                  <a:pt x="162560" y="1402080"/>
                  <a:pt x="167640" y="1403350"/>
                </a:cubicBezTo>
                <a:cubicBezTo>
                  <a:pt x="158750" y="1405890"/>
                  <a:pt x="151130" y="1408430"/>
                  <a:pt x="139700" y="1413510"/>
                </a:cubicBezTo>
                <a:cubicBezTo>
                  <a:pt x="161290" y="1418590"/>
                  <a:pt x="162560" y="1433830"/>
                  <a:pt x="165100" y="1449070"/>
                </a:cubicBezTo>
                <a:cubicBezTo>
                  <a:pt x="165100" y="1450340"/>
                  <a:pt x="171450" y="1451610"/>
                  <a:pt x="175260" y="1452880"/>
                </a:cubicBezTo>
                <a:cubicBezTo>
                  <a:pt x="175260" y="1455420"/>
                  <a:pt x="172720" y="1459230"/>
                  <a:pt x="173990" y="1461770"/>
                </a:cubicBezTo>
                <a:cubicBezTo>
                  <a:pt x="179070" y="1468120"/>
                  <a:pt x="187960" y="1471930"/>
                  <a:pt x="189230" y="1479550"/>
                </a:cubicBezTo>
                <a:cubicBezTo>
                  <a:pt x="196850" y="1501140"/>
                  <a:pt x="210820" y="1497330"/>
                  <a:pt x="226060" y="1492250"/>
                </a:cubicBezTo>
                <a:lnTo>
                  <a:pt x="233680" y="1503680"/>
                </a:lnTo>
                <a:cubicBezTo>
                  <a:pt x="236220" y="1502410"/>
                  <a:pt x="238760" y="1499870"/>
                  <a:pt x="240030" y="1498600"/>
                </a:cubicBezTo>
                <a:cubicBezTo>
                  <a:pt x="241300" y="1506220"/>
                  <a:pt x="254000" y="1515110"/>
                  <a:pt x="257810" y="1510030"/>
                </a:cubicBezTo>
                <a:cubicBezTo>
                  <a:pt x="266700" y="1497330"/>
                  <a:pt x="276860" y="1504950"/>
                  <a:pt x="287020" y="1506220"/>
                </a:cubicBezTo>
                <a:cubicBezTo>
                  <a:pt x="292100" y="1507490"/>
                  <a:pt x="299720" y="1508760"/>
                  <a:pt x="302260" y="1506220"/>
                </a:cubicBezTo>
                <a:cubicBezTo>
                  <a:pt x="308610" y="1499870"/>
                  <a:pt x="327660" y="1506220"/>
                  <a:pt x="322580" y="1488440"/>
                </a:cubicBezTo>
                <a:cubicBezTo>
                  <a:pt x="321310" y="1484630"/>
                  <a:pt x="316230" y="1480820"/>
                  <a:pt x="311150" y="1477010"/>
                </a:cubicBezTo>
                <a:lnTo>
                  <a:pt x="347980" y="1477010"/>
                </a:lnTo>
                <a:cubicBezTo>
                  <a:pt x="349250" y="1480820"/>
                  <a:pt x="349250" y="1485900"/>
                  <a:pt x="350520" y="1489710"/>
                </a:cubicBezTo>
                <a:cubicBezTo>
                  <a:pt x="344170" y="1490980"/>
                  <a:pt x="337820" y="1492250"/>
                  <a:pt x="331470" y="1494790"/>
                </a:cubicBezTo>
                <a:cubicBezTo>
                  <a:pt x="331470" y="1496060"/>
                  <a:pt x="332740" y="1497330"/>
                  <a:pt x="332740" y="1499870"/>
                </a:cubicBezTo>
                <a:cubicBezTo>
                  <a:pt x="335280" y="1499870"/>
                  <a:pt x="339090" y="1498600"/>
                  <a:pt x="341630" y="1498600"/>
                </a:cubicBezTo>
                <a:cubicBezTo>
                  <a:pt x="351790" y="1502410"/>
                  <a:pt x="365760" y="1492250"/>
                  <a:pt x="374650" y="1504950"/>
                </a:cubicBezTo>
                <a:cubicBezTo>
                  <a:pt x="391160" y="1527810"/>
                  <a:pt x="420370" y="1534160"/>
                  <a:pt x="447040" y="1521460"/>
                </a:cubicBezTo>
                <a:cubicBezTo>
                  <a:pt x="449580" y="1520190"/>
                  <a:pt x="454660" y="1524000"/>
                  <a:pt x="458470" y="1525270"/>
                </a:cubicBezTo>
                <a:cubicBezTo>
                  <a:pt x="459740" y="1525270"/>
                  <a:pt x="459740" y="1525270"/>
                  <a:pt x="461010" y="1526540"/>
                </a:cubicBezTo>
                <a:cubicBezTo>
                  <a:pt x="462280" y="1524000"/>
                  <a:pt x="462280" y="1521460"/>
                  <a:pt x="462280" y="1522730"/>
                </a:cubicBezTo>
                <a:cubicBezTo>
                  <a:pt x="471170" y="1522730"/>
                  <a:pt x="480060" y="1525270"/>
                  <a:pt x="488950" y="1524000"/>
                </a:cubicBezTo>
                <a:cubicBezTo>
                  <a:pt x="502920" y="1522730"/>
                  <a:pt x="516890" y="1517650"/>
                  <a:pt x="530860" y="1516380"/>
                </a:cubicBezTo>
                <a:cubicBezTo>
                  <a:pt x="552450" y="1513840"/>
                  <a:pt x="574040" y="1513840"/>
                  <a:pt x="595630" y="1508760"/>
                </a:cubicBezTo>
                <a:cubicBezTo>
                  <a:pt x="604520" y="1506220"/>
                  <a:pt x="610870" y="1507490"/>
                  <a:pt x="617220" y="1510030"/>
                </a:cubicBezTo>
                <a:cubicBezTo>
                  <a:pt x="577850" y="1526540"/>
                  <a:pt x="538480" y="1543050"/>
                  <a:pt x="499110" y="1558290"/>
                </a:cubicBezTo>
                <a:cubicBezTo>
                  <a:pt x="499110" y="1559560"/>
                  <a:pt x="500380" y="1560830"/>
                  <a:pt x="500380" y="1562100"/>
                </a:cubicBezTo>
                <a:cubicBezTo>
                  <a:pt x="502920" y="1562100"/>
                  <a:pt x="505460" y="1563370"/>
                  <a:pt x="510540" y="1564640"/>
                </a:cubicBezTo>
                <a:cubicBezTo>
                  <a:pt x="501650" y="1568450"/>
                  <a:pt x="497840" y="1569720"/>
                  <a:pt x="491490" y="1572260"/>
                </a:cubicBezTo>
                <a:cubicBezTo>
                  <a:pt x="502920" y="1579880"/>
                  <a:pt x="487680" y="1588770"/>
                  <a:pt x="494030" y="1598930"/>
                </a:cubicBezTo>
                <a:cubicBezTo>
                  <a:pt x="499110" y="1609090"/>
                  <a:pt x="495300" y="1624330"/>
                  <a:pt x="518160" y="1620520"/>
                </a:cubicBezTo>
                <a:cubicBezTo>
                  <a:pt x="495300" y="1631950"/>
                  <a:pt x="494030" y="1648460"/>
                  <a:pt x="509270" y="1666240"/>
                </a:cubicBezTo>
                <a:cubicBezTo>
                  <a:pt x="511810" y="1668780"/>
                  <a:pt x="513080" y="1673860"/>
                  <a:pt x="511810" y="1676400"/>
                </a:cubicBezTo>
                <a:cubicBezTo>
                  <a:pt x="509270" y="1685290"/>
                  <a:pt x="505460" y="1692910"/>
                  <a:pt x="502920" y="1699260"/>
                </a:cubicBezTo>
                <a:cubicBezTo>
                  <a:pt x="494030" y="1699260"/>
                  <a:pt x="488950" y="1697990"/>
                  <a:pt x="483870" y="1697990"/>
                </a:cubicBezTo>
                <a:cubicBezTo>
                  <a:pt x="471170" y="1699260"/>
                  <a:pt x="458470" y="1701800"/>
                  <a:pt x="445770" y="1704340"/>
                </a:cubicBezTo>
                <a:cubicBezTo>
                  <a:pt x="405130" y="1711960"/>
                  <a:pt x="363220" y="1719580"/>
                  <a:pt x="322580" y="1727200"/>
                </a:cubicBezTo>
                <a:cubicBezTo>
                  <a:pt x="288290" y="1733550"/>
                  <a:pt x="255270" y="1746250"/>
                  <a:pt x="220980" y="1748790"/>
                </a:cubicBezTo>
                <a:cubicBezTo>
                  <a:pt x="196850" y="1750060"/>
                  <a:pt x="175260" y="1762760"/>
                  <a:pt x="152400" y="1764030"/>
                </a:cubicBezTo>
                <a:cubicBezTo>
                  <a:pt x="137160" y="1765300"/>
                  <a:pt x="121920" y="1771650"/>
                  <a:pt x="107950" y="1778000"/>
                </a:cubicBezTo>
                <a:cubicBezTo>
                  <a:pt x="100330" y="1780540"/>
                  <a:pt x="93980" y="1786890"/>
                  <a:pt x="87630" y="1790700"/>
                </a:cubicBezTo>
                <a:cubicBezTo>
                  <a:pt x="86360" y="1790700"/>
                  <a:pt x="82550" y="1789430"/>
                  <a:pt x="81280" y="1790700"/>
                </a:cubicBezTo>
                <a:cubicBezTo>
                  <a:pt x="71120" y="1795780"/>
                  <a:pt x="62230" y="1800860"/>
                  <a:pt x="52070" y="1804670"/>
                </a:cubicBezTo>
                <a:cubicBezTo>
                  <a:pt x="44450" y="1808480"/>
                  <a:pt x="38100" y="1812290"/>
                  <a:pt x="30480" y="1816100"/>
                </a:cubicBezTo>
                <a:cubicBezTo>
                  <a:pt x="30480" y="1817370"/>
                  <a:pt x="31750" y="1818640"/>
                  <a:pt x="31750" y="1819910"/>
                </a:cubicBezTo>
                <a:cubicBezTo>
                  <a:pt x="29210" y="1819910"/>
                  <a:pt x="25400" y="1818640"/>
                  <a:pt x="21590" y="1817370"/>
                </a:cubicBezTo>
                <a:cubicBezTo>
                  <a:pt x="22860" y="1824990"/>
                  <a:pt x="24130" y="1830070"/>
                  <a:pt x="25400" y="1836420"/>
                </a:cubicBezTo>
                <a:cubicBezTo>
                  <a:pt x="24130" y="1836420"/>
                  <a:pt x="24130" y="1836420"/>
                  <a:pt x="22860" y="1837690"/>
                </a:cubicBezTo>
                <a:cubicBezTo>
                  <a:pt x="21590" y="1835150"/>
                  <a:pt x="20320" y="1832610"/>
                  <a:pt x="19050" y="1831340"/>
                </a:cubicBezTo>
                <a:cubicBezTo>
                  <a:pt x="7620" y="1844040"/>
                  <a:pt x="0" y="1855470"/>
                  <a:pt x="17780" y="1863090"/>
                </a:cubicBezTo>
                <a:cubicBezTo>
                  <a:pt x="16510" y="1869440"/>
                  <a:pt x="16510" y="1874520"/>
                  <a:pt x="16510" y="1878330"/>
                </a:cubicBezTo>
                <a:lnTo>
                  <a:pt x="20320" y="1905000"/>
                </a:lnTo>
                <a:cubicBezTo>
                  <a:pt x="21590" y="1916430"/>
                  <a:pt x="19050" y="1927860"/>
                  <a:pt x="33020" y="1931671"/>
                </a:cubicBezTo>
                <a:cubicBezTo>
                  <a:pt x="29210" y="1938021"/>
                  <a:pt x="29210" y="1967231"/>
                  <a:pt x="34290" y="1968500"/>
                </a:cubicBezTo>
                <a:cubicBezTo>
                  <a:pt x="43180" y="1972310"/>
                  <a:pt x="45720" y="1983740"/>
                  <a:pt x="53340" y="1988821"/>
                </a:cubicBezTo>
                <a:cubicBezTo>
                  <a:pt x="54610" y="1990091"/>
                  <a:pt x="55880" y="1992631"/>
                  <a:pt x="55880" y="1992631"/>
                </a:cubicBezTo>
                <a:cubicBezTo>
                  <a:pt x="45720" y="2004060"/>
                  <a:pt x="60960" y="1998981"/>
                  <a:pt x="63500" y="2004060"/>
                </a:cubicBezTo>
                <a:cubicBezTo>
                  <a:pt x="60960" y="2010410"/>
                  <a:pt x="55880" y="2016760"/>
                  <a:pt x="54610" y="2024381"/>
                </a:cubicBezTo>
                <a:cubicBezTo>
                  <a:pt x="53340" y="2032001"/>
                  <a:pt x="54610" y="2038351"/>
                  <a:pt x="66040" y="2034541"/>
                </a:cubicBezTo>
                <a:cubicBezTo>
                  <a:pt x="64770" y="2045971"/>
                  <a:pt x="63500" y="2056131"/>
                  <a:pt x="62230" y="2067561"/>
                </a:cubicBezTo>
                <a:cubicBezTo>
                  <a:pt x="63500" y="2067561"/>
                  <a:pt x="64770" y="2066291"/>
                  <a:pt x="64770" y="2066291"/>
                </a:cubicBezTo>
                <a:cubicBezTo>
                  <a:pt x="68580" y="2075181"/>
                  <a:pt x="71120" y="2082801"/>
                  <a:pt x="74930" y="2090421"/>
                </a:cubicBezTo>
                <a:cubicBezTo>
                  <a:pt x="81280" y="2090421"/>
                  <a:pt x="87630" y="2091691"/>
                  <a:pt x="95250" y="2092960"/>
                </a:cubicBezTo>
                <a:lnTo>
                  <a:pt x="95250" y="2096771"/>
                </a:lnTo>
                <a:cubicBezTo>
                  <a:pt x="91440" y="2098041"/>
                  <a:pt x="87630" y="2099310"/>
                  <a:pt x="83820" y="2100581"/>
                </a:cubicBezTo>
                <a:cubicBezTo>
                  <a:pt x="85090" y="2101851"/>
                  <a:pt x="87630" y="2101851"/>
                  <a:pt x="87630" y="2101851"/>
                </a:cubicBezTo>
                <a:cubicBezTo>
                  <a:pt x="88900" y="2120901"/>
                  <a:pt x="105410" y="2118361"/>
                  <a:pt x="116840" y="2123441"/>
                </a:cubicBezTo>
                <a:cubicBezTo>
                  <a:pt x="121920" y="2125981"/>
                  <a:pt x="128270" y="2127251"/>
                  <a:pt x="132080" y="2125981"/>
                </a:cubicBezTo>
                <a:cubicBezTo>
                  <a:pt x="139700" y="2122171"/>
                  <a:pt x="144780" y="2123441"/>
                  <a:pt x="144780" y="2131060"/>
                </a:cubicBezTo>
                <a:cubicBezTo>
                  <a:pt x="144780" y="2134871"/>
                  <a:pt x="142240" y="2139950"/>
                  <a:pt x="140970" y="2142490"/>
                </a:cubicBezTo>
                <a:cubicBezTo>
                  <a:pt x="149860" y="2142490"/>
                  <a:pt x="163830" y="2146300"/>
                  <a:pt x="171450" y="2141220"/>
                </a:cubicBezTo>
                <a:cubicBezTo>
                  <a:pt x="189230" y="2129790"/>
                  <a:pt x="205740" y="2139950"/>
                  <a:pt x="222250" y="2136140"/>
                </a:cubicBezTo>
                <a:cubicBezTo>
                  <a:pt x="231140" y="2133600"/>
                  <a:pt x="238760" y="2133600"/>
                  <a:pt x="251460" y="2131060"/>
                </a:cubicBezTo>
                <a:cubicBezTo>
                  <a:pt x="257810" y="2136140"/>
                  <a:pt x="264160" y="2134871"/>
                  <a:pt x="265430" y="2128521"/>
                </a:cubicBezTo>
                <a:cubicBezTo>
                  <a:pt x="275590" y="2128521"/>
                  <a:pt x="284480" y="2128521"/>
                  <a:pt x="293370" y="2127250"/>
                </a:cubicBezTo>
                <a:cubicBezTo>
                  <a:pt x="307340" y="2124710"/>
                  <a:pt x="320040" y="2120900"/>
                  <a:pt x="334010" y="2119630"/>
                </a:cubicBezTo>
                <a:cubicBezTo>
                  <a:pt x="342900" y="2118360"/>
                  <a:pt x="353060" y="2120900"/>
                  <a:pt x="363220" y="2119630"/>
                </a:cubicBezTo>
                <a:cubicBezTo>
                  <a:pt x="368300" y="2118360"/>
                  <a:pt x="372110" y="2110740"/>
                  <a:pt x="377190" y="2106930"/>
                </a:cubicBezTo>
                <a:cubicBezTo>
                  <a:pt x="382270" y="2119630"/>
                  <a:pt x="392430" y="2120900"/>
                  <a:pt x="408940" y="2112010"/>
                </a:cubicBezTo>
                <a:cubicBezTo>
                  <a:pt x="402590" y="2106930"/>
                  <a:pt x="394970" y="2103120"/>
                  <a:pt x="388620" y="2099310"/>
                </a:cubicBezTo>
                <a:cubicBezTo>
                  <a:pt x="394970" y="2096770"/>
                  <a:pt x="400050" y="2092960"/>
                  <a:pt x="405130" y="2091690"/>
                </a:cubicBezTo>
                <a:cubicBezTo>
                  <a:pt x="410210" y="2091690"/>
                  <a:pt x="414020" y="2092960"/>
                  <a:pt x="417830" y="2092960"/>
                </a:cubicBezTo>
                <a:cubicBezTo>
                  <a:pt x="421640" y="2092960"/>
                  <a:pt x="425450" y="2092960"/>
                  <a:pt x="429260" y="2091690"/>
                </a:cubicBezTo>
                <a:cubicBezTo>
                  <a:pt x="433070" y="2090420"/>
                  <a:pt x="435610" y="2089150"/>
                  <a:pt x="438150" y="2086610"/>
                </a:cubicBezTo>
                <a:cubicBezTo>
                  <a:pt x="438150" y="2090420"/>
                  <a:pt x="439420" y="2095500"/>
                  <a:pt x="439420" y="2099310"/>
                </a:cubicBezTo>
                <a:cubicBezTo>
                  <a:pt x="439420" y="2103120"/>
                  <a:pt x="436880" y="2106930"/>
                  <a:pt x="435610" y="2110740"/>
                </a:cubicBezTo>
                <a:cubicBezTo>
                  <a:pt x="439420" y="2110740"/>
                  <a:pt x="443230" y="2110740"/>
                  <a:pt x="448310" y="2109470"/>
                </a:cubicBezTo>
                <a:cubicBezTo>
                  <a:pt x="453390" y="2117090"/>
                  <a:pt x="439420" y="2133600"/>
                  <a:pt x="458470" y="2134870"/>
                </a:cubicBezTo>
                <a:cubicBezTo>
                  <a:pt x="457200" y="2139950"/>
                  <a:pt x="455930" y="2143760"/>
                  <a:pt x="454660" y="2148840"/>
                </a:cubicBezTo>
                <a:cubicBezTo>
                  <a:pt x="462280" y="2148840"/>
                  <a:pt x="469900" y="2150110"/>
                  <a:pt x="481330" y="2151380"/>
                </a:cubicBezTo>
                <a:cubicBezTo>
                  <a:pt x="476250" y="2157730"/>
                  <a:pt x="472440" y="2162810"/>
                  <a:pt x="467360" y="2167890"/>
                </a:cubicBezTo>
                <a:cubicBezTo>
                  <a:pt x="471170" y="2166620"/>
                  <a:pt x="474980" y="2166620"/>
                  <a:pt x="482600" y="2165350"/>
                </a:cubicBezTo>
                <a:cubicBezTo>
                  <a:pt x="466090" y="2180590"/>
                  <a:pt x="483870" y="2181860"/>
                  <a:pt x="490220" y="2190750"/>
                </a:cubicBezTo>
                <a:cubicBezTo>
                  <a:pt x="494030" y="2180590"/>
                  <a:pt x="496570" y="2174240"/>
                  <a:pt x="497840" y="2169160"/>
                </a:cubicBezTo>
                <a:cubicBezTo>
                  <a:pt x="504190" y="2175510"/>
                  <a:pt x="511810" y="2183130"/>
                  <a:pt x="519430" y="2192020"/>
                </a:cubicBezTo>
                <a:cubicBezTo>
                  <a:pt x="520700" y="2192020"/>
                  <a:pt x="523240" y="2189480"/>
                  <a:pt x="524510" y="2190750"/>
                </a:cubicBezTo>
                <a:cubicBezTo>
                  <a:pt x="538480" y="2197100"/>
                  <a:pt x="544830" y="2190750"/>
                  <a:pt x="549910" y="2178050"/>
                </a:cubicBezTo>
                <a:cubicBezTo>
                  <a:pt x="551180" y="2175510"/>
                  <a:pt x="557530" y="2174240"/>
                  <a:pt x="558800" y="2172970"/>
                </a:cubicBezTo>
                <a:cubicBezTo>
                  <a:pt x="556260" y="2180590"/>
                  <a:pt x="552450" y="2188210"/>
                  <a:pt x="548640" y="2197100"/>
                </a:cubicBezTo>
                <a:cubicBezTo>
                  <a:pt x="533400" y="2199640"/>
                  <a:pt x="515620" y="2203450"/>
                  <a:pt x="497840" y="2207260"/>
                </a:cubicBezTo>
                <a:cubicBezTo>
                  <a:pt x="481330" y="2211070"/>
                  <a:pt x="464820" y="2217420"/>
                  <a:pt x="447040" y="2219960"/>
                </a:cubicBezTo>
                <a:cubicBezTo>
                  <a:pt x="422910" y="2223770"/>
                  <a:pt x="398780" y="2226310"/>
                  <a:pt x="373380" y="2230120"/>
                </a:cubicBezTo>
                <a:cubicBezTo>
                  <a:pt x="344170" y="2235200"/>
                  <a:pt x="314960" y="2240280"/>
                  <a:pt x="285750" y="2246630"/>
                </a:cubicBezTo>
                <a:cubicBezTo>
                  <a:pt x="261620" y="2251710"/>
                  <a:pt x="238760" y="2259330"/>
                  <a:pt x="214630" y="2264410"/>
                </a:cubicBezTo>
                <a:cubicBezTo>
                  <a:pt x="198120" y="2268220"/>
                  <a:pt x="181610" y="2269490"/>
                  <a:pt x="166370" y="2275840"/>
                </a:cubicBezTo>
                <a:cubicBezTo>
                  <a:pt x="151130" y="2282190"/>
                  <a:pt x="129540" y="2280920"/>
                  <a:pt x="124460" y="2302510"/>
                </a:cubicBezTo>
                <a:cubicBezTo>
                  <a:pt x="115570" y="2297430"/>
                  <a:pt x="109220" y="2299970"/>
                  <a:pt x="107950" y="2308860"/>
                </a:cubicBezTo>
                <a:cubicBezTo>
                  <a:pt x="107950" y="2311400"/>
                  <a:pt x="106680" y="2313940"/>
                  <a:pt x="104140" y="2313940"/>
                </a:cubicBezTo>
                <a:cubicBezTo>
                  <a:pt x="90170" y="2317750"/>
                  <a:pt x="93980" y="2325370"/>
                  <a:pt x="100330" y="2332990"/>
                </a:cubicBezTo>
                <a:cubicBezTo>
                  <a:pt x="107950" y="2341880"/>
                  <a:pt x="107950" y="2350770"/>
                  <a:pt x="106680" y="2360930"/>
                </a:cubicBezTo>
                <a:cubicBezTo>
                  <a:pt x="104140" y="2374900"/>
                  <a:pt x="101600" y="2390140"/>
                  <a:pt x="99060" y="2404110"/>
                </a:cubicBezTo>
                <a:cubicBezTo>
                  <a:pt x="99060" y="2407920"/>
                  <a:pt x="102870" y="2411730"/>
                  <a:pt x="105410" y="2415540"/>
                </a:cubicBezTo>
                <a:lnTo>
                  <a:pt x="109220" y="2423160"/>
                </a:lnTo>
                <a:lnTo>
                  <a:pt x="109220" y="2444750"/>
                </a:lnTo>
                <a:cubicBezTo>
                  <a:pt x="114300" y="2444750"/>
                  <a:pt x="120650" y="2443480"/>
                  <a:pt x="127000" y="2443480"/>
                </a:cubicBezTo>
                <a:cubicBezTo>
                  <a:pt x="127000" y="2443480"/>
                  <a:pt x="127000" y="2444750"/>
                  <a:pt x="128270" y="2444750"/>
                </a:cubicBezTo>
                <a:cubicBezTo>
                  <a:pt x="124460" y="2446020"/>
                  <a:pt x="121920" y="2447290"/>
                  <a:pt x="118110" y="2449830"/>
                </a:cubicBezTo>
                <a:cubicBezTo>
                  <a:pt x="125730" y="2458720"/>
                  <a:pt x="111760" y="2481580"/>
                  <a:pt x="142240" y="2476500"/>
                </a:cubicBezTo>
                <a:cubicBezTo>
                  <a:pt x="133350" y="2484120"/>
                  <a:pt x="128270" y="2489200"/>
                  <a:pt x="124460" y="2491740"/>
                </a:cubicBezTo>
                <a:cubicBezTo>
                  <a:pt x="127000" y="2498090"/>
                  <a:pt x="129540" y="2501900"/>
                  <a:pt x="130810" y="2505710"/>
                </a:cubicBezTo>
                <a:cubicBezTo>
                  <a:pt x="125730" y="2509520"/>
                  <a:pt x="121920" y="2513330"/>
                  <a:pt x="118110" y="2515870"/>
                </a:cubicBezTo>
                <a:cubicBezTo>
                  <a:pt x="123190" y="2520950"/>
                  <a:pt x="128270" y="2524760"/>
                  <a:pt x="130810" y="2528570"/>
                </a:cubicBezTo>
                <a:cubicBezTo>
                  <a:pt x="135890" y="2523490"/>
                  <a:pt x="140970" y="2518410"/>
                  <a:pt x="146050" y="2518410"/>
                </a:cubicBezTo>
                <a:cubicBezTo>
                  <a:pt x="151130" y="2518410"/>
                  <a:pt x="157480" y="2527300"/>
                  <a:pt x="163830" y="2532380"/>
                </a:cubicBezTo>
                <a:cubicBezTo>
                  <a:pt x="163830" y="2533650"/>
                  <a:pt x="160020" y="2534920"/>
                  <a:pt x="158750" y="2534920"/>
                </a:cubicBezTo>
                <a:cubicBezTo>
                  <a:pt x="149860" y="2524760"/>
                  <a:pt x="140970" y="2523490"/>
                  <a:pt x="132080" y="2534920"/>
                </a:cubicBezTo>
                <a:cubicBezTo>
                  <a:pt x="132080" y="2534920"/>
                  <a:pt x="130810" y="2534920"/>
                  <a:pt x="130810" y="2533650"/>
                </a:cubicBezTo>
                <a:cubicBezTo>
                  <a:pt x="130810" y="2532380"/>
                  <a:pt x="130810" y="2532380"/>
                  <a:pt x="129540" y="2531110"/>
                </a:cubicBezTo>
                <a:cubicBezTo>
                  <a:pt x="124460" y="2536190"/>
                  <a:pt x="125730" y="2540000"/>
                  <a:pt x="132080" y="2543810"/>
                </a:cubicBezTo>
                <a:cubicBezTo>
                  <a:pt x="140970" y="2548890"/>
                  <a:pt x="139700" y="2552700"/>
                  <a:pt x="134620" y="2559050"/>
                </a:cubicBezTo>
                <a:cubicBezTo>
                  <a:pt x="137160" y="2560320"/>
                  <a:pt x="140970" y="2562860"/>
                  <a:pt x="140970" y="2564130"/>
                </a:cubicBezTo>
                <a:cubicBezTo>
                  <a:pt x="140970" y="2570480"/>
                  <a:pt x="153670" y="2574290"/>
                  <a:pt x="143510" y="2581910"/>
                </a:cubicBezTo>
                <a:cubicBezTo>
                  <a:pt x="148590" y="2588260"/>
                  <a:pt x="151130" y="2594610"/>
                  <a:pt x="162560" y="2597150"/>
                </a:cubicBezTo>
                <a:cubicBezTo>
                  <a:pt x="172720" y="2599690"/>
                  <a:pt x="175260" y="2594610"/>
                  <a:pt x="181610" y="2593340"/>
                </a:cubicBezTo>
                <a:cubicBezTo>
                  <a:pt x="187960" y="2592070"/>
                  <a:pt x="195580" y="2595880"/>
                  <a:pt x="201930" y="2597150"/>
                </a:cubicBezTo>
                <a:cubicBezTo>
                  <a:pt x="204470" y="2597150"/>
                  <a:pt x="207010" y="2593340"/>
                  <a:pt x="207010" y="2592070"/>
                </a:cubicBezTo>
                <a:cubicBezTo>
                  <a:pt x="215900" y="2593340"/>
                  <a:pt x="224790" y="2595880"/>
                  <a:pt x="232410" y="2594610"/>
                </a:cubicBezTo>
                <a:cubicBezTo>
                  <a:pt x="243840" y="2593340"/>
                  <a:pt x="250190" y="2597150"/>
                  <a:pt x="251460" y="2607310"/>
                </a:cubicBezTo>
                <a:cubicBezTo>
                  <a:pt x="252730" y="2618740"/>
                  <a:pt x="259080" y="2620010"/>
                  <a:pt x="267970" y="2618740"/>
                </a:cubicBezTo>
                <a:cubicBezTo>
                  <a:pt x="275590" y="2617470"/>
                  <a:pt x="281940" y="2614930"/>
                  <a:pt x="289560" y="2613660"/>
                </a:cubicBezTo>
                <a:cubicBezTo>
                  <a:pt x="285750" y="2609850"/>
                  <a:pt x="280670" y="2606040"/>
                  <a:pt x="274320" y="2600960"/>
                </a:cubicBezTo>
                <a:cubicBezTo>
                  <a:pt x="280670" y="2599690"/>
                  <a:pt x="287020" y="2597150"/>
                  <a:pt x="292100" y="2597150"/>
                </a:cubicBezTo>
                <a:cubicBezTo>
                  <a:pt x="302260" y="2595880"/>
                  <a:pt x="311150" y="2594610"/>
                  <a:pt x="321310" y="2594610"/>
                </a:cubicBezTo>
                <a:cubicBezTo>
                  <a:pt x="325120" y="2594610"/>
                  <a:pt x="328930" y="2597150"/>
                  <a:pt x="332740" y="2600960"/>
                </a:cubicBezTo>
                <a:cubicBezTo>
                  <a:pt x="316230" y="2600960"/>
                  <a:pt x="300990" y="2600960"/>
                  <a:pt x="289560" y="2613660"/>
                </a:cubicBezTo>
                <a:cubicBezTo>
                  <a:pt x="293370" y="2614930"/>
                  <a:pt x="298450" y="2616200"/>
                  <a:pt x="302260" y="2616200"/>
                </a:cubicBezTo>
                <a:cubicBezTo>
                  <a:pt x="323850" y="2614930"/>
                  <a:pt x="346710" y="2613660"/>
                  <a:pt x="368300" y="2612390"/>
                </a:cubicBezTo>
                <a:cubicBezTo>
                  <a:pt x="389890" y="2611120"/>
                  <a:pt x="410210" y="2608580"/>
                  <a:pt x="433070" y="2607310"/>
                </a:cubicBezTo>
                <a:cubicBezTo>
                  <a:pt x="439420" y="2633980"/>
                  <a:pt x="445770" y="2659380"/>
                  <a:pt x="450850" y="2684780"/>
                </a:cubicBezTo>
                <a:cubicBezTo>
                  <a:pt x="448310" y="2686050"/>
                  <a:pt x="445770" y="2687320"/>
                  <a:pt x="443230" y="2687320"/>
                </a:cubicBezTo>
                <a:cubicBezTo>
                  <a:pt x="447040" y="2692400"/>
                  <a:pt x="452120" y="2697480"/>
                  <a:pt x="453390" y="2702560"/>
                </a:cubicBezTo>
                <a:cubicBezTo>
                  <a:pt x="454660" y="2710180"/>
                  <a:pt x="453390" y="2717800"/>
                  <a:pt x="453390" y="2722880"/>
                </a:cubicBezTo>
                <a:cubicBezTo>
                  <a:pt x="462280" y="2725420"/>
                  <a:pt x="467360" y="2726690"/>
                  <a:pt x="473710" y="2727960"/>
                </a:cubicBezTo>
                <a:cubicBezTo>
                  <a:pt x="472440" y="2727960"/>
                  <a:pt x="471170" y="2729230"/>
                  <a:pt x="468630" y="2729230"/>
                </a:cubicBezTo>
                <a:cubicBezTo>
                  <a:pt x="469900" y="2738120"/>
                  <a:pt x="472440" y="2748280"/>
                  <a:pt x="473710" y="2760980"/>
                </a:cubicBezTo>
                <a:lnTo>
                  <a:pt x="494030" y="2760980"/>
                </a:lnTo>
                <a:cubicBezTo>
                  <a:pt x="497840" y="2760980"/>
                  <a:pt x="501650" y="2763520"/>
                  <a:pt x="502920" y="2764790"/>
                </a:cubicBezTo>
                <a:cubicBezTo>
                  <a:pt x="508000" y="2780030"/>
                  <a:pt x="519430" y="2785110"/>
                  <a:pt x="534670" y="2781300"/>
                </a:cubicBezTo>
                <a:cubicBezTo>
                  <a:pt x="541020" y="2780030"/>
                  <a:pt x="548640" y="2780030"/>
                  <a:pt x="554990" y="2780030"/>
                </a:cubicBezTo>
                <a:lnTo>
                  <a:pt x="570230" y="2780030"/>
                </a:lnTo>
                <a:cubicBezTo>
                  <a:pt x="575310" y="2780030"/>
                  <a:pt x="580390" y="2778760"/>
                  <a:pt x="585470" y="2777490"/>
                </a:cubicBezTo>
                <a:cubicBezTo>
                  <a:pt x="586740" y="2773680"/>
                  <a:pt x="586740" y="2769870"/>
                  <a:pt x="588010" y="2764790"/>
                </a:cubicBezTo>
                <a:cubicBezTo>
                  <a:pt x="591820" y="2764790"/>
                  <a:pt x="594360" y="2763520"/>
                  <a:pt x="598170" y="2763520"/>
                </a:cubicBezTo>
                <a:cubicBezTo>
                  <a:pt x="622300" y="2760980"/>
                  <a:pt x="647700" y="2757170"/>
                  <a:pt x="673100" y="2754630"/>
                </a:cubicBezTo>
                <a:cubicBezTo>
                  <a:pt x="673100" y="2754630"/>
                  <a:pt x="674370" y="2757170"/>
                  <a:pt x="675640" y="2760980"/>
                </a:cubicBezTo>
                <a:cubicBezTo>
                  <a:pt x="671830" y="2762250"/>
                  <a:pt x="669290" y="2763520"/>
                  <a:pt x="666750" y="2764790"/>
                </a:cubicBezTo>
                <a:cubicBezTo>
                  <a:pt x="676910" y="2774950"/>
                  <a:pt x="690880" y="2776220"/>
                  <a:pt x="699770" y="2768600"/>
                </a:cubicBezTo>
                <a:cubicBezTo>
                  <a:pt x="694690" y="2764790"/>
                  <a:pt x="690880" y="2762250"/>
                  <a:pt x="684530" y="2758440"/>
                </a:cubicBezTo>
                <a:lnTo>
                  <a:pt x="688340" y="2754630"/>
                </a:lnTo>
                <a:lnTo>
                  <a:pt x="698500" y="2754630"/>
                </a:lnTo>
                <a:lnTo>
                  <a:pt x="698500" y="2753360"/>
                </a:lnTo>
                <a:cubicBezTo>
                  <a:pt x="703580" y="2754630"/>
                  <a:pt x="707390" y="2757170"/>
                  <a:pt x="712470" y="2753360"/>
                </a:cubicBezTo>
                <a:lnTo>
                  <a:pt x="717550" y="2753360"/>
                </a:lnTo>
                <a:lnTo>
                  <a:pt x="762000" y="2755900"/>
                </a:lnTo>
                <a:cubicBezTo>
                  <a:pt x="767080" y="2755900"/>
                  <a:pt x="769620" y="2754630"/>
                  <a:pt x="772160" y="2752090"/>
                </a:cubicBezTo>
                <a:cubicBezTo>
                  <a:pt x="778510" y="2762250"/>
                  <a:pt x="783590" y="2771140"/>
                  <a:pt x="789940" y="2782570"/>
                </a:cubicBezTo>
                <a:cubicBezTo>
                  <a:pt x="788670" y="2782570"/>
                  <a:pt x="786130" y="2783840"/>
                  <a:pt x="783590" y="2783840"/>
                </a:cubicBezTo>
                <a:cubicBezTo>
                  <a:pt x="800100" y="2810510"/>
                  <a:pt x="810260" y="2838450"/>
                  <a:pt x="795020" y="2868930"/>
                </a:cubicBezTo>
                <a:cubicBezTo>
                  <a:pt x="796290" y="2879090"/>
                  <a:pt x="798830" y="2889250"/>
                  <a:pt x="800100" y="2901950"/>
                </a:cubicBezTo>
                <a:lnTo>
                  <a:pt x="812800" y="2901950"/>
                </a:lnTo>
                <a:cubicBezTo>
                  <a:pt x="810260" y="2908300"/>
                  <a:pt x="807720" y="2912110"/>
                  <a:pt x="806450" y="2915920"/>
                </a:cubicBezTo>
                <a:cubicBezTo>
                  <a:pt x="806450" y="2922270"/>
                  <a:pt x="820420" y="2924810"/>
                  <a:pt x="810260" y="2933700"/>
                </a:cubicBezTo>
                <a:lnTo>
                  <a:pt x="812800" y="2938780"/>
                </a:lnTo>
                <a:cubicBezTo>
                  <a:pt x="825500" y="2955290"/>
                  <a:pt x="839470" y="2970530"/>
                  <a:pt x="853440" y="2989580"/>
                </a:cubicBezTo>
                <a:cubicBezTo>
                  <a:pt x="843280" y="2994660"/>
                  <a:pt x="834390" y="2999740"/>
                  <a:pt x="822960" y="3004820"/>
                </a:cubicBezTo>
                <a:cubicBezTo>
                  <a:pt x="834390" y="3006090"/>
                  <a:pt x="835660" y="3012440"/>
                  <a:pt x="831850" y="3021330"/>
                </a:cubicBezTo>
                <a:cubicBezTo>
                  <a:pt x="830580" y="3023870"/>
                  <a:pt x="833120" y="3030220"/>
                  <a:pt x="834390" y="3031490"/>
                </a:cubicBezTo>
                <a:cubicBezTo>
                  <a:pt x="848360" y="3035300"/>
                  <a:pt x="861060" y="3049270"/>
                  <a:pt x="877570" y="3044190"/>
                </a:cubicBezTo>
                <a:cubicBezTo>
                  <a:pt x="877570" y="3046730"/>
                  <a:pt x="876300" y="3050540"/>
                  <a:pt x="875030" y="3051810"/>
                </a:cubicBezTo>
                <a:cubicBezTo>
                  <a:pt x="864870" y="3056890"/>
                  <a:pt x="854710" y="3060700"/>
                  <a:pt x="844550" y="3065780"/>
                </a:cubicBezTo>
                <a:lnTo>
                  <a:pt x="859790" y="3073400"/>
                </a:lnTo>
                <a:cubicBezTo>
                  <a:pt x="862330" y="3069590"/>
                  <a:pt x="863600" y="3065780"/>
                  <a:pt x="866140" y="3061970"/>
                </a:cubicBezTo>
                <a:cubicBezTo>
                  <a:pt x="873760" y="3065780"/>
                  <a:pt x="880110" y="3068320"/>
                  <a:pt x="887730" y="3072130"/>
                </a:cubicBezTo>
                <a:cubicBezTo>
                  <a:pt x="883919" y="3074670"/>
                  <a:pt x="881380" y="3075940"/>
                  <a:pt x="878840" y="3077210"/>
                </a:cubicBezTo>
                <a:cubicBezTo>
                  <a:pt x="881380" y="3078480"/>
                  <a:pt x="883920" y="3081020"/>
                  <a:pt x="887730" y="3082290"/>
                </a:cubicBezTo>
                <a:cubicBezTo>
                  <a:pt x="891539" y="3083560"/>
                  <a:pt x="895349" y="3082290"/>
                  <a:pt x="897890" y="3083560"/>
                </a:cubicBezTo>
                <a:cubicBezTo>
                  <a:pt x="904240" y="3077210"/>
                  <a:pt x="909320" y="3069590"/>
                  <a:pt x="915670" y="3065780"/>
                </a:cubicBezTo>
                <a:cubicBezTo>
                  <a:pt x="923290" y="3061970"/>
                  <a:pt x="1130300" y="3040380"/>
                  <a:pt x="1137920" y="3039110"/>
                </a:cubicBezTo>
                <a:cubicBezTo>
                  <a:pt x="1148080" y="3037840"/>
                  <a:pt x="1159510" y="3039110"/>
                  <a:pt x="1169670" y="3040380"/>
                </a:cubicBezTo>
                <a:lnTo>
                  <a:pt x="1143000" y="3051810"/>
                </a:lnTo>
                <a:lnTo>
                  <a:pt x="1146810" y="3059430"/>
                </a:lnTo>
                <a:cubicBezTo>
                  <a:pt x="1159510" y="3058160"/>
                  <a:pt x="1169670" y="3058160"/>
                  <a:pt x="1179830" y="3055620"/>
                </a:cubicBezTo>
                <a:cubicBezTo>
                  <a:pt x="1186180" y="3054350"/>
                  <a:pt x="1196340" y="3055620"/>
                  <a:pt x="1197610" y="3045460"/>
                </a:cubicBezTo>
                <a:cubicBezTo>
                  <a:pt x="1206500" y="3051810"/>
                  <a:pt x="1215390" y="3053080"/>
                  <a:pt x="1226820" y="3048000"/>
                </a:cubicBezTo>
                <a:cubicBezTo>
                  <a:pt x="1233170" y="3045460"/>
                  <a:pt x="1240790" y="3045460"/>
                  <a:pt x="1247140" y="3044190"/>
                </a:cubicBezTo>
                <a:cubicBezTo>
                  <a:pt x="1262380" y="3042920"/>
                  <a:pt x="1277620" y="3041650"/>
                  <a:pt x="1292860" y="3039110"/>
                </a:cubicBezTo>
                <a:lnTo>
                  <a:pt x="1308100" y="3039110"/>
                </a:lnTo>
                <a:cubicBezTo>
                  <a:pt x="1309370" y="3036570"/>
                  <a:pt x="1309370" y="3032760"/>
                  <a:pt x="1309370" y="3032760"/>
                </a:cubicBezTo>
                <a:cubicBezTo>
                  <a:pt x="1323340" y="3032760"/>
                  <a:pt x="1334770" y="3034030"/>
                  <a:pt x="1347470" y="3034030"/>
                </a:cubicBezTo>
                <a:cubicBezTo>
                  <a:pt x="1361440" y="3034030"/>
                  <a:pt x="1367790" y="3025140"/>
                  <a:pt x="1362710" y="3011170"/>
                </a:cubicBezTo>
                <a:cubicBezTo>
                  <a:pt x="1366520" y="3011170"/>
                  <a:pt x="1371599" y="3012440"/>
                  <a:pt x="1374140" y="3012440"/>
                </a:cubicBezTo>
                <a:cubicBezTo>
                  <a:pt x="1375410" y="3017520"/>
                  <a:pt x="1374140" y="3023870"/>
                  <a:pt x="1376680" y="3025140"/>
                </a:cubicBezTo>
                <a:cubicBezTo>
                  <a:pt x="1380490" y="3027680"/>
                  <a:pt x="1386840" y="3027680"/>
                  <a:pt x="1391919" y="3026410"/>
                </a:cubicBezTo>
                <a:cubicBezTo>
                  <a:pt x="1398269" y="3025140"/>
                  <a:pt x="1405889" y="3018790"/>
                  <a:pt x="1408430" y="3021330"/>
                </a:cubicBezTo>
                <a:cubicBezTo>
                  <a:pt x="1421130" y="3031490"/>
                  <a:pt x="1430019" y="3022600"/>
                  <a:pt x="1436369" y="3017520"/>
                </a:cubicBezTo>
                <a:cubicBezTo>
                  <a:pt x="1441449" y="3018790"/>
                  <a:pt x="1443989" y="3022600"/>
                  <a:pt x="1446530" y="3021330"/>
                </a:cubicBezTo>
                <a:cubicBezTo>
                  <a:pt x="1452880" y="3020060"/>
                  <a:pt x="1460499" y="3018790"/>
                  <a:pt x="1466849" y="3017520"/>
                </a:cubicBezTo>
                <a:cubicBezTo>
                  <a:pt x="1480819" y="3013710"/>
                  <a:pt x="1496060" y="3011170"/>
                  <a:pt x="1510030" y="3011170"/>
                </a:cubicBezTo>
                <a:cubicBezTo>
                  <a:pt x="1529080" y="3009900"/>
                  <a:pt x="1546860" y="3004820"/>
                  <a:pt x="1565910" y="3003550"/>
                </a:cubicBezTo>
                <a:cubicBezTo>
                  <a:pt x="1574799" y="3002280"/>
                  <a:pt x="1583690" y="3004820"/>
                  <a:pt x="1592580" y="3006090"/>
                </a:cubicBezTo>
                <a:cubicBezTo>
                  <a:pt x="1595119" y="3006090"/>
                  <a:pt x="1598930" y="3006090"/>
                  <a:pt x="1598930" y="3004820"/>
                </a:cubicBezTo>
                <a:cubicBezTo>
                  <a:pt x="1598930" y="2992120"/>
                  <a:pt x="1619249" y="2998470"/>
                  <a:pt x="1616710" y="2984500"/>
                </a:cubicBezTo>
                <a:cubicBezTo>
                  <a:pt x="1619249" y="2985770"/>
                  <a:pt x="1621790" y="2985770"/>
                  <a:pt x="1623060" y="2988310"/>
                </a:cubicBezTo>
                <a:cubicBezTo>
                  <a:pt x="1626870" y="2992120"/>
                  <a:pt x="1629410" y="2995930"/>
                  <a:pt x="1633220" y="2999740"/>
                </a:cubicBezTo>
                <a:cubicBezTo>
                  <a:pt x="1633220" y="2994660"/>
                  <a:pt x="1633220" y="2990850"/>
                  <a:pt x="1631950" y="2985770"/>
                </a:cubicBezTo>
                <a:cubicBezTo>
                  <a:pt x="1644650" y="2992120"/>
                  <a:pt x="1657350" y="2998470"/>
                  <a:pt x="1666240" y="3003550"/>
                </a:cubicBezTo>
                <a:cubicBezTo>
                  <a:pt x="1675130" y="2997200"/>
                  <a:pt x="1682750" y="2994660"/>
                  <a:pt x="1687830" y="2988310"/>
                </a:cubicBezTo>
                <a:cubicBezTo>
                  <a:pt x="1692909" y="2980690"/>
                  <a:pt x="1691640" y="2979420"/>
                  <a:pt x="1700530" y="2985770"/>
                </a:cubicBezTo>
                <a:cubicBezTo>
                  <a:pt x="1699259" y="2987040"/>
                  <a:pt x="1696719" y="2988310"/>
                  <a:pt x="1694180" y="2990850"/>
                </a:cubicBezTo>
                <a:cubicBezTo>
                  <a:pt x="1709419" y="2987040"/>
                  <a:pt x="1723390" y="2979420"/>
                  <a:pt x="1738630" y="2980690"/>
                </a:cubicBezTo>
                <a:cubicBezTo>
                  <a:pt x="1753869" y="2980690"/>
                  <a:pt x="1769109" y="2983230"/>
                  <a:pt x="1783080" y="2974340"/>
                </a:cubicBezTo>
                <a:cubicBezTo>
                  <a:pt x="1784350" y="2978150"/>
                  <a:pt x="1784350" y="2981960"/>
                  <a:pt x="1786890" y="2983230"/>
                </a:cubicBezTo>
                <a:cubicBezTo>
                  <a:pt x="1790700" y="2985770"/>
                  <a:pt x="1797050" y="2987040"/>
                  <a:pt x="1798319" y="2985770"/>
                </a:cubicBezTo>
                <a:cubicBezTo>
                  <a:pt x="1805940" y="2974340"/>
                  <a:pt x="1818640" y="2975610"/>
                  <a:pt x="1826259" y="2981960"/>
                </a:cubicBezTo>
                <a:cubicBezTo>
                  <a:pt x="1836419" y="2989580"/>
                  <a:pt x="1842769" y="2983230"/>
                  <a:pt x="1851659" y="2981960"/>
                </a:cubicBezTo>
                <a:cubicBezTo>
                  <a:pt x="1844039" y="2978150"/>
                  <a:pt x="1837689" y="2974340"/>
                  <a:pt x="1831339" y="2971800"/>
                </a:cubicBezTo>
                <a:cubicBezTo>
                  <a:pt x="1832609" y="2970530"/>
                  <a:pt x="1832609" y="2969260"/>
                  <a:pt x="1833879" y="2967990"/>
                </a:cubicBezTo>
                <a:cubicBezTo>
                  <a:pt x="1837689" y="2969260"/>
                  <a:pt x="1842769" y="2970530"/>
                  <a:pt x="1846579" y="2973070"/>
                </a:cubicBezTo>
                <a:cubicBezTo>
                  <a:pt x="1847849" y="2967990"/>
                  <a:pt x="1850389" y="2964180"/>
                  <a:pt x="1851659" y="2960370"/>
                </a:cubicBezTo>
                <a:cubicBezTo>
                  <a:pt x="1864359" y="2966720"/>
                  <a:pt x="1875789" y="2971799"/>
                  <a:pt x="1889759" y="2962909"/>
                </a:cubicBezTo>
                <a:cubicBezTo>
                  <a:pt x="1892299" y="2961639"/>
                  <a:pt x="1902459" y="2954020"/>
                  <a:pt x="1899919" y="2966720"/>
                </a:cubicBezTo>
                <a:cubicBezTo>
                  <a:pt x="1893569" y="2970530"/>
                  <a:pt x="1887219" y="2974340"/>
                  <a:pt x="1880869" y="2976880"/>
                </a:cubicBezTo>
                <a:cubicBezTo>
                  <a:pt x="1880869" y="2978150"/>
                  <a:pt x="1882139" y="2978150"/>
                  <a:pt x="1882139" y="2979420"/>
                </a:cubicBezTo>
                <a:cubicBezTo>
                  <a:pt x="1889759" y="2978149"/>
                  <a:pt x="1898649" y="2976880"/>
                  <a:pt x="1907539" y="2975609"/>
                </a:cubicBezTo>
                <a:cubicBezTo>
                  <a:pt x="1904999" y="2971799"/>
                  <a:pt x="1903729" y="2969259"/>
                  <a:pt x="1902459" y="2966720"/>
                </a:cubicBezTo>
                <a:cubicBezTo>
                  <a:pt x="1911349" y="2967990"/>
                  <a:pt x="1921509" y="2969259"/>
                  <a:pt x="1930399" y="2967990"/>
                </a:cubicBezTo>
                <a:cubicBezTo>
                  <a:pt x="1949449" y="2966720"/>
                  <a:pt x="1963419" y="2947670"/>
                  <a:pt x="1986279" y="2955290"/>
                </a:cubicBezTo>
                <a:cubicBezTo>
                  <a:pt x="1993899" y="2957830"/>
                  <a:pt x="2011679" y="2955290"/>
                  <a:pt x="2012949" y="2938780"/>
                </a:cubicBezTo>
                <a:cubicBezTo>
                  <a:pt x="2012949" y="2942590"/>
                  <a:pt x="2012949" y="2947670"/>
                  <a:pt x="2014219" y="2950209"/>
                </a:cubicBezTo>
                <a:cubicBezTo>
                  <a:pt x="2026919" y="2946399"/>
                  <a:pt x="2038349" y="2942589"/>
                  <a:pt x="2051049" y="2938780"/>
                </a:cubicBezTo>
                <a:cubicBezTo>
                  <a:pt x="2051049" y="2940050"/>
                  <a:pt x="2048509" y="2943859"/>
                  <a:pt x="2049779" y="2946400"/>
                </a:cubicBezTo>
                <a:cubicBezTo>
                  <a:pt x="2049779" y="2950210"/>
                  <a:pt x="2052319" y="2954020"/>
                  <a:pt x="2054859" y="2956560"/>
                </a:cubicBezTo>
                <a:cubicBezTo>
                  <a:pt x="2056129" y="2957830"/>
                  <a:pt x="2062479" y="2956560"/>
                  <a:pt x="2062479" y="2955290"/>
                </a:cubicBezTo>
                <a:cubicBezTo>
                  <a:pt x="2065019" y="2943860"/>
                  <a:pt x="2073909" y="2945130"/>
                  <a:pt x="2082799" y="2945130"/>
                </a:cubicBezTo>
                <a:cubicBezTo>
                  <a:pt x="2090419" y="2945130"/>
                  <a:pt x="2099309" y="2943859"/>
                  <a:pt x="2108199" y="2942590"/>
                </a:cubicBezTo>
                <a:cubicBezTo>
                  <a:pt x="2112009" y="2936240"/>
                  <a:pt x="2114549" y="2926080"/>
                  <a:pt x="2127249" y="2938780"/>
                </a:cubicBezTo>
                <a:cubicBezTo>
                  <a:pt x="2132329" y="2943859"/>
                  <a:pt x="2145029" y="2942590"/>
                  <a:pt x="2146299" y="2932430"/>
                </a:cubicBezTo>
                <a:lnTo>
                  <a:pt x="2199639" y="2932430"/>
                </a:lnTo>
                <a:lnTo>
                  <a:pt x="2199639" y="2934970"/>
                </a:lnTo>
                <a:cubicBezTo>
                  <a:pt x="2205989" y="2933699"/>
                  <a:pt x="2212339" y="2931159"/>
                  <a:pt x="2217419" y="2929890"/>
                </a:cubicBezTo>
                <a:cubicBezTo>
                  <a:pt x="2221229" y="2936240"/>
                  <a:pt x="2225039" y="2942590"/>
                  <a:pt x="2230119" y="2950210"/>
                </a:cubicBezTo>
                <a:cubicBezTo>
                  <a:pt x="2239009" y="2926080"/>
                  <a:pt x="2249169" y="2921000"/>
                  <a:pt x="2266949" y="2929890"/>
                </a:cubicBezTo>
                <a:cubicBezTo>
                  <a:pt x="2269489" y="2931160"/>
                  <a:pt x="2269489" y="2937510"/>
                  <a:pt x="2270759" y="2942590"/>
                </a:cubicBezTo>
                <a:cubicBezTo>
                  <a:pt x="2272029" y="2941320"/>
                  <a:pt x="2279649" y="2938780"/>
                  <a:pt x="2279649" y="2937510"/>
                </a:cubicBezTo>
                <a:cubicBezTo>
                  <a:pt x="2278379" y="2927350"/>
                  <a:pt x="2292349" y="2934970"/>
                  <a:pt x="2291079" y="2927350"/>
                </a:cubicBezTo>
                <a:cubicBezTo>
                  <a:pt x="2302509" y="2932430"/>
                  <a:pt x="2305049" y="2924810"/>
                  <a:pt x="2307589" y="2919730"/>
                </a:cubicBezTo>
                <a:cubicBezTo>
                  <a:pt x="2302509" y="2915920"/>
                  <a:pt x="2299969" y="2913380"/>
                  <a:pt x="2296159" y="2909570"/>
                </a:cubicBezTo>
                <a:cubicBezTo>
                  <a:pt x="2297429" y="2908299"/>
                  <a:pt x="2297429" y="2907030"/>
                  <a:pt x="2298699" y="2905759"/>
                </a:cubicBezTo>
                <a:cubicBezTo>
                  <a:pt x="2308859" y="2912109"/>
                  <a:pt x="2319019" y="2918459"/>
                  <a:pt x="2325369" y="2922270"/>
                </a:cubicBezTo>
                <a:cubicBezTo>
                  <a:pt x="2335529" y="2920999"/>
                  <a:pt x="2344419" y="2920999"/>
                  <a:pt x="2353309" y="2919730"/>
                </a:cubicBezTo>
                <a:cubicBezTo>
                  <a:pt x="2362199" y="2918460"/>
                  <a:pt x="2371089" y="2914650"/>
                  <a:pt x="2381249" y="2912109"/>
                </a:cubicBezTo>
                <a:cubicBezTo>
                  <a:pt x="2382519" y="2914649"/>
                  <a:pt x="2383789" y="2915920"/>
                  <a:pt x="2385059" y="2918459"/>
                </a:cubicBezTo>
                <a:cubicBezTo>
                  <a:pt x="2388869" y="2913380"/>
                  <a:pt x="2391409" y="2908299"/>
                  <a:pt x="2396489" y="2899409"/>
                </a:cubicBezTo>
                <a:lnTo>
                  <a:pt x="2396489" y="2919730"/>
                </a:lnTo>
                <a:cubicBezTo>
                  <a:pt x="2407919" y="2912109"/>
                  <a:pt x="2416809" y="2905759"/>
                  <a:pt x="2424429" y="2899409"/>
                </a:cubicBezTo>
                <a:cubicBezTo>
                  <a:pt x="2429509" y="2908299"/>
                  <a:pt x="2433319" y="2917189"/>
                  <a:pt x="2437129" y="2924809"/>
                </a:cubicBezTo>
                <a:cubicBezTo>
                  <a:pt x="2438399" y="2924809"/>
                  <a:pt x="2438399" y="2923539"/>
                  <a:pt x="2439669" y="2923539"/>
                </a:cubicBezTo>
                <a:cubicBezTo>
                  <a:pt x="2438399" y="2918459"/>
                  <a:pt x="2437129" y="2913379"/>
                  <a:pt x="2434589" y="2907029"/>
                </a:cubicBezTo>
                <a:lnTo>
                  <a:pt x="2499359" y="2907029"/>
                </a:lnTo>
                <a:cubicBezTo>
                  <a:pt x="2505709" y="2895599"/>
                  <a:pt x="2519679" y="2894329"/>
                  <a:pt x="2531109" y="2905759"/>
                </a:cubicBezTo>
                <a:cubicBezTo>
                  <a:pt x="2547619" y="2922269"/>
                  <a:pt x="2550159" y="2922269"/>
                  <a:pt x="2560319" y="2898139"/>
                </a:cubicBezTo>
                <a:cubicBezTo>
                  <a:pt x="2565399" y="2900679"/>
                  <a:pt x="2570479" y="2903219"/>
                  <a:pt x="2576829" y="2907029"/>
                </a:cubicBezTo>
                <a:cubicBezTo>
                  <a:pt x="2584449" y="2890519"/>
                  <a:pt x="2597149" y="2890519"/>
                  <a:pt x="2612389" y="2895599"/>
                </a:cubicBezTo>
                <a:cubicBezTo>
                  <a:pt x="2620009" y="2898139"/>
                  <a:pt x="2628899" y="2893059"/>
                  <a:pt x="2637789" y="2890519"/>
                </a:cubicBezTo>
                <a:lnTo>
                  <a:pt x="2644139" y="2896869"/>
                </a:lnTo>
                <a:cubicBezTo>
                  <a:pt x="2651759" y="2894329"/>
                  <a:pt x="2658109" y="2893059"/>
                  <a:pt x="2664459" y="2890519"/>
                </a:cubicBezTo>
                <a:cubicBezTo>
                  <a:pt x="2665730" y="2894329"/>
                  <a:pt x="2665730" y="2896869"/>
                  <a:pt x="2666999" y="2903219"/>
                </a:cubicBezTo>
                <a:cubicBezTo>
                  <a:pt x="2672079" y="2898139"/>
                  <a:pt x="2675889" y="2893059"/>
                  <a:pt x="2682239" y="2886709"/>
                </a:cubicBezTo>
                <a:cubicBezTo>
                  <a:pt x="2687319" y="2893059"/>
                  <a:pt x="2691129" y="2899409"/>
                  <a:pt x="2696209" y="2905759"/>
                </a:cubicBezTo>
                <a:cubicBezTo>
                  <a:pt x="2705099" y="2905759"/>
                  <a:pt x="2719069" y="2913379"/>
                  <a:pt x="2721609" y="2893059"/>
                </a:cubicBezTo>
                <a:cubicBezTo>
                  <a:pt x="2721609" y="2890519"/>
                  <a:pt x="2729230" y="2886709"/>
                  <a:pt x="2733039" y="2885439"/>
                </a:cubicBezTo>
                <a:cubicBezTo>
                  <a:pt x="2740659" y="2884169"/>
                  <a:pt x="2748279" y="2882899"/>
                  <a:pt x="2755899" y="2882899"/>
                </a:cubicBezTo>
                <a:cubicBezTo>
                  <a:pt x="2753359" y="2877819"/>
                  <a:pt x="2750819" y="2874009"/>
                  <a:pt x="2747009" y="2867659"/>
                </a:cubicBezTo>
                <a:cubicBezTo>
                  <a:pt x="2757169" y="2870199"/>
                  <a:pt x="2764789" y="2870199"/>
                  <a:pt x="2771139" y="2872739"/>
                </a:cubicBezTo>
                <a:cubicBezTo>
                  <a:pt x="2785109" y="2879089"/>
                  <a:pt x="2796539" y="2879089"/>
                  <a:pt x="2810509" y="2868929"/>
                </a:cubicBezTo>
                <a:cubicBezTo>
                  <a:pt x="2807969" y="2867659"/>
                  <a:pt x="2805430" y="2865119"/>
                  <a:pt x="2802889" y="2863849"/>
                </a:cubicBezTo>
                <a:cubicBezTo>
                  <a:pt x="2804159" y="2860039"/>
                  <a:pt x="2806699" y="2856229"/>
                  <a:pt x="2807969" y="2852419"/>
                </a:cubicBezTo>
                <a:cubicBezTo>
                  <a:pt x="2813049" y="2837179"/>
                  <a:pt x="2825749" y="2847339"/>
                  <a:pt x="2834639" y="2843529"/>
                </a:cubicBezTo>
                <a:cubicBezTo>
                  <a:pt x="2834639" y="2843529"/>
                  <a:pt x="2839719" y="2848609"/>
                  <a:pt x="2840989" y="2852419"/>
                </a:cubicBezTo>
                <a:cubicBezTo>
                  <a:pt x="2844799" y="2860039"/>
                  <a:pt x="2847339" y="2868929"/>
                  <a:pt x="2851149" y="2877819"/>
                </a:cubicBezTo>
                <a:cubicBezTo>
                  <a:pt x="2874009" y="2863849"/>
                  <a:pt x="2894329" y="2868929"/>
                  <a:pt x="2914649" y="2871469"/>
                </a:cubicBezTo>
                <a:cubicBezTo>
                  <a:pt x="2909569" y="2868929"/>
                  <a:pt x="2905759" y="2866389"/>
                  <a:pt x="2901949" y="2863849"/>
                </a:cubicBezTo>
                <a:cubicBezTo>
                  <a:pt x="2901949" y="2862579"/>
                  <a:pt x="2903219" y="2861309"/>
                  <a:pt x="2903219" y="2860039"/>
                </a:cubicBezTo>
                <a:cubicBezTo>
                  <a:pt x="2908299" y="2861309"/>
                  <a:pt x="2914649" y="2863849"/>
                  <a:pt x="2919730" y="2865119"/>
                </a:cubicBezTo>
                <a:cubicBezTo>
                  <a:pt x="2919730" y="2863849"/>
                  <a:pt x="2919730" y="2862579"/>
                  <a:pt x="2918459" y="2861309"/>
                </a:cubicBezTo>
                <a:cubicBezTo>
                  <a:pt x="2922269" y="2860039"/>
                  <a:pt x="2928619" y="2857499"/>
                  <a:pt x="2929889" y="2858769"/>
                </a:cubicBezTo>
                <a:cubicBezTo>
                  <a:pt x="2937509" y="2874009"/>
                  <a:pt x="2950209" y="2862579"/>
                  <a:pt x="2961639" y="2866389"/>
                </a:cubicBezTo>
                <a:cubicBezTo>
                  <a:pt x="2959099" y="2856229"/>
                  <a:pt x="2957829" y="2848609"/>
                  <a:pt x="2956559" y="2843529"/>
                </a:cubicBezTo>
                <a:cubicBezTo>
                  <a:pt x="2961639" y="2838449"/>
                  <a:pt x="2966719" y="2834639"/>
                  <a:pt x="2974339" y="2829559"/>
                </a:cubicBezTo>
                <a:cubicBezTo>
                  <a:pt x="2974339" y="2835909"/>
                  <a:pt x="2973069" y="2842259"/>
                  <a:pt x="2973069" y="2848609"/>
                </a:cubicBezTo>
                <a:cubicBezTo>
                  <a:pt x="2973069" y="2854959"/>
                  <a:pt x="2974339" y="2861309"/>
                  <a:pt x="2976879" y="2865119"/>
                </a:cubicBezTo>
                <a:cubicBezTo>
                  <a:pt x="2978149" y="2867659"/>
                  <a:pt x="2985769" y="2865119"/>
                  <a:pt x="2990849" y="2863849"/>
                </a:cubicBezTo>
                <a:cubicBezTo>
                  <a:pt x="2999739" y="2860039"/>
                  <a:pt x="3008629" y="2854959"/>
                  <a:pt x="3017519" y="2865119"/>
                </a:cubicBezTo>
                <a:cubicBezTo>
                  <a:pt x="3018790" y="2866389"/>
                  <a:pt x="3023869" y="2865119"/>
                  <a:pt x="3026409" y="2862579"/>
                </a:cubicBezTo>
                <a:cubicBezTo>
                  <a:pt x="3032759" y="2856229"/>
                  <a:pt x="3037839" y="2847339"/>
                  <a:pt x="3045459" y="2861309"/>
                </a:cubicBezTo>
                <a:cubicBezTo>
                  <a:pt x="3046730" y="2862579"/>
                  <a:pt x="3054349" y="2862579"/>
                  <a:pt x="3058159" y="2861309"/>
                </a:cubicBezTo>
                <a:cubicBezTo>
                  <a:pt x="3067049" y="2857499"/>
                  <a:pt x="3074669" y="2853689"/>
                  <a:pt x="3083559" y="2848609"/>
                </a:cubicBezTo>
                <a:cubicBezTo>
                  <a:pt x="3082289" y="2852419"/>
                  <a:pt x="3081019" y="2854959"/>
                  <a:pt x="3081019" y="2857499"/>
                </a:cubicBezTo>
                <a:cubicBezTo>
                  <a:pt x="3091180" y="2862579"/>
                  <a:pt x="3100069" y="2865119"/>
                  <a:pt x="3107690" y="2853689"/>
                </a:cubicBezTo>
                <a:cubicBezTo>
                  <a:pt x="3110230" y="2849879"/>
                  <a:pt x="3119119" y="2849879"/>
                  <a:pt x="3125469" y="2848609"/>
                </a:cubicBezTo>
                <a:cubicBezTo>
                  <a:pt x="3121659" y="2844799"/>
                  <a:pt x="3116580" y="2842259"/>
                  <a:pt x="3111499" y="2838449"/>
                </a:cubicBezTo>
                <a:cubicBezTo>
                  <a:pt x="3133089" y="2825749"/>
                  <a:pt x="3135629" y="2827019"/>
                  <a:pt x="3135629" y="2844799"/>
                </a:cubicBezTo>
                <a:cubicBezTo>
                  <a:pt x="3138169" y="2839719"/>
                  <a:pt x="3139439" y="2835909"/>
                  <a:pt x="3143249" y="2828289"/>
                </a:cubicBezTo>
                <a:cubicBezTo>
                  <a:pt x="3162299" y="2829559"/>
                  <a:pt x="3181349" y="2832099"/>
                  <a:pt x="3201669" y="2833369"/>
                </a:cubicBezTo>
                <a:lnTo>
                  <a:pt x="3201669" y="2839719"/>
                </a:lnTo>
                <a:lnTo>
                  <a:pt x="3194049" y="2839719"/>
                </a:lnTo>
                <a:cubicBezTo>
                  <a:pt x="3178809" y="2840989"/>
                  <a:pt x="3163569" y="2840989"/>
                  <a:pt x="3148329" y="2842259"/>
                </a:cubicBezTo>
                <a:cubicBezTo>
                  <a:pt x="3153409" y="2844799"/>
                  <a:pt x="3159759" y="2848609"/>
                  <a:pt x="3164839" y="2851149"/>
                </a:cubicBezTo>
                <a:cubicBezTo>
                  <a:pt x="3167379" y="2844799"/>
                  <a:pt x="3168649" y="2846069"/>
                  <a:pt x="3174999" y="2848609"/>
                </a:cubicBezTo>
                <a:cubicBezTo>
                  <a:pt x="3183889" y="2851149"/>
                  <a:pt x="3194049" y="2851149"/>
                  <a:pt x="3204209" y="2852419"/>
                </a:cubicBezTo>
                <a:cubicBezTo>
                  <a:pt x="3209289" y="2852419"/>
                  <a:pt x="3214369" y="2853689"/>
                  <a:pt x="3220719" y="2854959"/>
                </a:cubicBezTo>
                <a:cubicBezTo>
                  <a:pt x="3221990" y="2851149"/>
                  <a:pt x="3224530" y="2846069"/>
                  <a:pt x="3227069" y="2839719"/>
                </a:cubicBezTo>
                <a:cubicBezTo>
                  <a:pt x="3241040" y="2862579"/>
                  <a:pt x="3251199" y="2861309"/>
                  <a:pt x="3267710" y="2838449"/>
                </a:cubicBezTo>
                <a:cubicBezTo>
                  <a:pt x="3267710" y="2842259"/>
                  <a:pt x="3268980" y="2844799"/>
                  <a:pt x="3268980" y="2847339"/>
                </a:cubicBezTo>
                <a:cubicBezTo>
                  <a:pt x="3274060" y="2847339"/>
                  <a:pt x="3277870" y="2847339"/>
                  <a:pt x="3282950" y="2846069"/>
                </a:cubicBezTo>
                <a:cubicBezTo>
                  <a:pt x="3281680" y="2848609"/>
                  <a:pt x="3280410" y="2851149"/>
                  <a:pt x="3279140" y="2852419"/>
                </a:cubicBezTo>
                <a:lnTo>
                  <a:pt x="3281680" y="2854959"/>
                </a:lnTo>
                <a:cubicBezTo>
                  <a:pt x="3285490" y="2851149"/>
                  <a:pt x="3289300" y="2847339"/>
                  <a:pt x="3295650" y="2842259"/>
                </a:cubicBezTo>
                <a:cubicBezTo>
                  <a:pt x="3300730" y="2844799"/>
                  <a:pt x="3307080" y="2847339"/>
                  <a:pt x="3312160" y="2849879"/>
                </a:cubicBezTo>
                <a:cubicBezTo>
                  <a:pt x="3317240" y="2846069"/>
                  <a:pt x="3323590" y="2842259"/>
                  <a:pt x="3329940" y="2838449"/>
                </a:cubicBezTo>
                <a:cubicBezTo>
                  <a:pt x="3338830" y="2856229"/>
                  <a:pt x="3350260" y="2858769"/>
                  <a:pt x="3360420" y="2846069"/>
                </a:cubicBezTo>
                <a:cubicBezTo>
                  <a:pt x="3375660" y="2847339"/>
                  <a:pt x="3388360" y="2848609"/>
                  <a:pt x="3397250" y="2848609"/>
                </a:cubicBezTo>
                <a:cubicBezTo>
                  <a:pt x="3398520" y="2839719"/>
                  <a:pt x="3399790" y="2833369"/>
                  <a:pt x="3401060" y="2827019"/>
                </a:cubicBezTo>
                <a:cubicBezTo>
                  <a:pt x="3406140" y="2828289"/>
                  <a:pt x="3409950" y="2829559"/>
                  <a:pt x="3415030" y="2830829"/>
                </a:cubicBezTo>
                <a:cubicBezTo>
                  <a:pt x="3417570" y="2832099"/>
                  <a:pt x="3420110" y="2834639"/>
                  <a:pt x="3422650" y="2835909"/>
                </a:cubicBezTo>
                <a:cubicBezTo>
                  <a:pt x="3418840" y="2837179"/>
                  <a:pt x="3415030" y="2837179"/>
                  <a:pt x="3411220" y="2838449"/>
                </a:cubicBezTo>
                <a:cubicBezTo>
                  <a:pt x="3422650" y="2848609"/>
                  <a:pt x="3431540" y="2846069"/>
                  <a:pt x="3440430" y="2838449"/>
                </a:cubicBezTo>
                <a:cubicBezTo>
                  <a:pt x="3436620" y="2848609"/>
                  <a:pt x="3448050" y="2847339"/>
                  <a:pt x="3449320" y="2847339"/>
                </a:cubicBezTo>
                <a:cubicBezTo>
                  <a:pt x="3465830" y="2840989"/>
                  <a:pt x="3481070" y="2837179"/>
                  <a:pt x="3498850" y="2847339"/>
                </a:cubicBezTo>
                <a:cubicBezTo>
                  <a:pt x="3501390" y="2834639"/>
                  <a:pt x="3503930" y="2824479"/>
                  <a:pt x="3505200" y="2814319"/>
                </a:cubicBezTo>
                <a:cubicBezTo>
                  <a:pt x="3511550" y="2815589"/>
                  <a:pt x="3516630" y="2815589"/>
                  <a:pt x="3522980" y="2816859"/>
                </a:cubicBezTo>
                <a:cubicBezTo>
                  <a:pt x="3528060" y="2816859"/>
                  <a:pt x="3533140" y="2818129"/>
                  <a:pt x="3538220" y="2818129"/>
                </a:cubicBezTo>
                <a:lnTo>
                  <a:pt x="3538220" y="2821939"/>
                </a:lnTo>
                <a:cubicBezTo>
                  <a:pt x="3533140" y="2823209"/>
                  <a:pt x="3529330" y="2824479"/>
                  <a:pt x="3524250" y="2825749"/>
                </a:cubicBezTo>
                <a:lnTo>
                  <a:pt x="3524250" y="2829559"/>
                </a:lnTo>
                <a:cubicBezTo>
                  <a:pt x="3542030" y="2833369"/>
                  <a:pt x="3558540" y="2837179"/>
                  <a:pt x="3576320" y="2839719"/>
                </a:cubicBezTo>
                <a:cubicBezTo>
                  <a:pt x="3580130" y="2840989"/>
                  <a:pt x="3585210" y="2837179"/>
                  <a:pt x="3591560" y="2833369"/>
                </a:cubicBezTo>
                <a:cubicBezTo>
                  <a:pt x="3594100" y="2834639"/>
                  <a:pt x="3600450" y="2837179"/>
                  <a:pt x="3608070" y="2838449"/>
                </a:cubicBezTo>
                <a:cubicBezTo>
                  <a:pt x="3627120" y="2840989"/>
                  <a:pt x="3647440" y="2843529"/>
                  <a:pt x="3662680" y="2827019"/>
                </a:cubicBezTo>
                <a:cubicBezTo>
                  <a:pt x="3663950" y="2840989"/>
                  <a:pt x="3676650" y="2832099"/>
                  <a:pt x="3683000" y="2837179"/>
                </a:cubicBezTo>
                <a:cubicBezTo>
                  <a:pt x="3683000" y="2837179"/>
                  <a:pt x="3689350" y="2832099"/>
                  <a:pt x="3691890" y="2829559"/>
                </a:cubicBezTo>
                <a:cubicBezTo>
                  <a:pt x="3691890" y="2829559"/>
                  <a:pt x="3690620" y="2828289"/>
                  <a:pt x="3690620" y="2827019"/>
                </a:cubicBezTo>
                <a:cubicBezTo>
                  <a:pt x="3693160" y="2828289"/>
                  <a:pt x="3694430" y="2832099"/>
                  <a:pt x="3696970" y="2830829"/>
                </a:cubicBezTo>
                <a:cubicBezTo>
                  <a:pt x="3708400" y="2830829"/>
                  <a:pt x="3718560" y="2829559"/>
                  <a:pt x="3726180" y="2829559"/>
                </a:cubicBezTo>
                <a:cubicBezTo>
                  <a:pt x="3732530" y="2833369"/>
                  <a:pt x="3736340" y="2837179"/>
                  <a:pt x="3738880" y="2835909"/>
                </a:cubicBezTo>
                <a:cubicBezTo>
                  <a:pt x="3754120" y="2834639"/>
                  <a:pt x="3768090" y="2830829"/>
                  <a:pt x="3782060" y="2830829"/>
                </a:cubicBezTo>
                <a:cubicBezTo>
                  <a:pt x="3796030" y="2838449"/>
                  <a:pt x="3793490" y="2824479"/>
                  <a:pt x="3790950" y="2816859"/>
                </a:cubicBezTo>
                <a:cubicBezTo>
                  <a:pt x="3796030" y="2811779"/>
                  <a:pt x="3801110" y="2807969"/>
                  <a:pt x="3802380" y="2806699"/>
                </a:cubicBezTo>
                <a:cubicBezTo>
                  <a:pt x="3810000" y="2806699"/>
                  <a:pt x="3815080" y="2807969"/>
                  <a:pt x="3818890" y="2806699"/>
                </a:cubicBezTo>
                <a:cubicBezTo>
                  <a:pt x="3823969" y="2802889"/>
                  <a:pt x="3827780" y="2796539"/>
                  <a:pt x="3834130" y="2788919"/>
                </a:cubicBezTo>
                <a:cubicBezTo>
                  <a:pt x="3841750" y="2787649"/>
                  <a:pt x="3854450" y="2785109"/>
                  <a:pt x="3868420" y="2782569"/>
                </a:cubicBezTo>
                <a:cubicBezTo>
                  <a:pt x="3868420" y="2782569"/>
                  <a:pt x="3868420" y="2780029"/>
                  <a:pt x="3869690" y="2777489"/>
                </a:cubicBezTo>
                <a:cubicBezTo>
                  <a:pt x="3874770" y="2769869"/>
                  <a:pt x="3887470" y="2767329"/>
                  <a:pt x="3879850" y="2753359"/>
                </a:cubicBezTo>
                <a:cubicBezTo>
                  <a:pt x="3878580" y="2750819"/>
                  <a:pt x="3878580" y="2743199"/>
                  <a:pt x="3881120" y="2740659"/>
                </a:cubicBezTo>
                <a:cubicBezTo>
                  <a:pt x="3890010" y="2729229"/>
                  <a:pt x="3890010" y="2727959"/>
                  <a:pt x="3874770" y="2722879"/>
                </a:cubicBezTo>
                <a:cubicBezTo>
                  <a:pt x="3876040" y="2713989"/>
                  <a:pt x="3867150" y="2702559"/>
                  <a:pt x="3879850" y="2701289"/>
                </a:cubicBezTo>
                <a:cubicBezTo>
                  <a:pt x="3883660" y="2693669"/>
                  <a:pt x="3884930" y="2689859"/>
                  <a:pt x="3887470" y="2686049"/>
                </a:cubicBezTo>
                <a:cubicBezTo>
                  <a:pt x="3888740" y="2683509"/>
                  <a:pt x="3892550" y="2680969"/>
                  <a:pt x="3892550" y="2678429"/>
                </a:cubicBezTo>
                <a:cubicBezTo>
                  <a:pt x="3892550" y="2673349"/>
                  <a:pt x="3890010" y="2666999"/>
                  <a:pt x="3891280" y="2663189"/>
                </a:cubicBezTo>
                <a:cubicBezTo>
                  <a:pt x="3895090" y="2649219"/>
                  <a:pt x="3896360" y="2636519"/>
                  <a:pt x="3873500" y="2631439"/>
                </a:cubicBezTo>
                <a:cubicBezTo>
                  <a:pt x="3882390" y="2627629"/>
                  <a:pt x="3886200" y="2625089"/>
                  <a:pt x="3892550" y="2622549"/>
                </a:cubicBezTo>
                <a:cubicBezTo>
                  <a:pt x="3882390" y="2617469"/>
                  <a:pt x="3873500" y="2613659"/>
                  <a:pt x="3862070" y="2608579"/>
                </a:cubicBezTo>
                <a:lnTo>
                  <a:pt x="3873500" y="2608579"/>
                </a:lnTo>
                <a:lnTo>
                  <a:pt x="3873500" y="2604769"/>
                </a:lnTo>
                <a:cubicBezTo>
                  <a:pt x="3867150" y="2604769"/>
                  <a:pt x="3862070" y="2603499"/>
                  <a:pt x="3855720" y="2603499"/>
                </a:cubicBezTo>
                <a:cubicBezTo>
                  <a:pt x="3855720" y="2604769"/>
                  <a:pt x="3855720" y="2606039"/>
                  <a:pt x="3854450" y="2607309"/>
                </a:cubicBezTo>
                <a:cubicBezTo>
                  <a:pt x="3853180" y="2604769"/>
                  <a:pt x="3851910" y="2602229"/>
                  <a:pt x="3850640" y="2598419"/>
                </a:cubicBezTo>
                <a:cubicBezTo>
                  <a:pt x="3883660" y="2590799"/>
                  <a:pt x="4104640" y="2566669"/>
                  <a:pt x="4084320" y="2562859"/>
                </a:cubicBezTo>
                <a:cubicBezTo>
                  <a:pt x="4094480" y="2553969"/>
                  <a:pt x="4090670" y="2538729"/>
                  <a:pt x="4108450" y="2537459"/>
                </a:cubicBezTo>
                <a:cubicBezTo>
                  <a:pt x="4113530" y="2537459"/>
                  <a:pt x="4122420" y="2528569"/>
                  <a:pt x="4123690" y="2522219"/>
                </a:cubicBezTo>
                <a:cubicBezTo>
                  <a:pt x="4126230" y="2513329"/>
                  <a:pt x="4123690" y="2501899"/>
                  <a:pt x="4126230" y="2493009"/>
                </a:cubicBezTo>
                <a:cubicBezTo>
                  <a:pt x="4128770" y="2480309"/>
                  <a:pt x="4133850" y="2467609"/>
                  <a:pt x="4137660" y="2457449"/>
                </a:cubicBezTo>
                <a:cubicBezTo>
                  <a:pt x="4133850" y="2451099"/>
                  <a:pt x="4130040" y="2444749"/>
                  <a:pt x="4127500" y="2440939"/>
                </a:cubicBezTo>
                <a:cubicBezTo>
                  <a:pt x="4132580" y="2437129"/>
                  <a:pt x="4135120" y="2434589"/>
                  <a:pt x="4138930" y="2433319"/>
                </a:cubicBezTo>
                <a:cubicBezTo>
                  <a:pt x="4137660" y="2432049"/>
                  <a:pt x="4137660" y="2430779"/>
                  <a:pt x="4136390" y="2429509"/>
                </a:cubicBezTo>
                <a:cubicBezTo>
                  <a:pt x="4132580" y="2430779"/>
                  <a:pt x="4128770" y="2432049"/>
                  <a:pt x="4124960" y="2433319"/>
                </a:cubicBezTo>
                <a:cubicBezTo>
                  <a:pt x="4146550" y="2415539"/>
                  <a:pt x="4151630" y="2382519"/>
                  <a:pt x="4133850" y="2367279"/>
                </a:cubicBezTo>
                <a:cubicBezTo>
                  <a:pt x="4132580" y="2369819"/>
                  <a:pt x="4130040" y="2372359"/>
                  <a:pt x="4128770" y="2374899"/>
                </a:cubicBezTo>
                <a:cubicBezTo>
                  <a:pt x="4123690" y="2366009"/>
                  <a:pt x="4109720" y="2363469"/>
                  <a:pt x="4116070" y="2349499"/>
                </a:cubicBezTo>
                <a:cubicBezTo>
                  <a:pt x="4116070" y="2349499"/>
                  <a:pt x="4114800" y="2346959"/>
                  <a:pt x="4113530" y="2346959"/>
                </a:cubicBezTo>
                <a:cubicBezTo>
                  <a:pt x="4107180" y="2344419"/>
                  <a:pt x="4108450" y="2340609"/>
                  <a:pt x="4105910" y="2335529"/>
                </a:cubicBezTo>
                <a:cubicBezTo>
                  <a:pt x="4102100" y="2324099"/>
                  <a:pt x="4103370" y="2312669"/>
                  <a:pt x="4103370" y="2302509"/>
                </a:cubicBezTo>
                <a:lnTo>
                  <a:pt x="4103370" y="2256789"/>
                </a:lnTo>
                <a:cubicBezTo>
                  <a:pt x="4103370" y="2246629"/>
                  <a:pt x="4108450" y="2241549"/>
                  <a:pt x="4118610" y="2244089"/>
                </a:cubicBezTo>
                <a:cubicBezTo>
                  <a:pt x="4118610" y="2244089"/>
                  <a:pt x="4119880" y="2242819"/>
                  <a:pt x="4121150" y="2242819"/>
                </a:cubicBezTo>
                <a:cubicBezTo>
                  <a:pt x="4117340" y="2240279"/>
                  <a:pt x="4114800" y="2239009"/>
                  <a:pt x="4112260" y="2236469"/>
                </a:cubicBezTo>
                <a:cubicBezTo>
                  <a:pt x="4112260" y="2235199"/>
                  <a:pt x="4113530" y="2233929"/>
                  <a:pt x="4113530" y="2232659"/>
                </a:cubicBezTo>
                <a:cubicBezTo>
                  <a:pt x="4122420" y="2235199"/>
                  <a:pt x="4131310" y="2239009"/>
                  <a:pt x="4137660" y="2241549"/>
                </a:cubicBezTo>
                <a:cubicBezTo>
                  <a:pt x="4145280" y="2231389"/>
                  <a:pt x="4151630" y="2223769"/>
                  <a:pt x="4156710" y="2218689"/>
                </a:cubicBezTo>
                <a:lnTo>
                  <a:pt x="4156710" y="2195829"/>
                </a:lnTo>
                <a:cubicBezTo>
                  <a:pt x="4154170" y="2195829"/>
                  <a:pt x="4150360" y="2197099"/>
                  <a:pt x="4146550" y="2197099"/>
                </a:cubicBezTo>
                <a:cubicBezTo>
                  <a:pt x="4144010" y="2190749"/>
                  <a:pt x="4142740" y="2184399"/>
                  <a:pt x="4140200" y="2175509"/>
                </a:cubicBezTo>
                <a:cubicBezTo>
                  <a:pt x="4146550" y="2179319"/>
                  <a:pt x="4149090" y="2181859"/>
                  <a:pt x="4151630" y="2183129"/>
                </a:cubicBezTo>
                <a:cubicBezTo>
                  <a:pt x="4154170" y="2181859"/>
                  <a:pt x="4157980" y="2180589"/>
                  <a:pt x="4161790" y="2178049"/>
                </a:cubicBezTo>
                <a:cubicBezTo>
                  <a:pt x="4160520" y="2176779"/>
                  <a:pt x="4159250" y="2175509"/>
                  <a:pt x="4159250" y="2174239"/>
                </a:cubicBezTo>
                <a:cubicBezTo>
                  <a:pt x="4155440" y="2174239"/>
                  <a:pt x="4151630" y="2172969"/>
                  <a:pt x="4150360" y="2172969"/>
                </a:cubicBezTo>
                <a:cubicBezTo>
                  <a:pt x="4152900" y="2165349"/>
                  <a:pt x="4157980" y="2157729"/>
                  <a:pt x="4155440" y="2153919"/>
                </a:cubicBezTo>
                <a:cubicBezTo>
                  <a:pt x="4149090" y="2137409"/>
                  <a:pt x="4155440" y="2124709"/>
                  <a:pt x="4161790" y="2110739"/>
                </a:cubicBezTo>
                <a:cubicBezTo>
                  <a:pt x="4163060" y="2106929"/>
                  <a:pt x="4161790" y="2103119"/>
                  <a:pt x="4161790" y="2099309"/>
                </a:cubicBezTo>
                <a:cubicBezTo>
                  <a:pt x="4163060" y="2082799"/>
                  <a:pt x="4164330" y="2067559"/>
                  <a:pt x="4165599" y="2044699"/>
                </a:cubicBezTo>
                <a:cubicBezTo>
                  <a:pt x="4160519" y="2042159"/>
                  <a:pt x="4152899" y="2035809"/>
                  <a:pt x="4144009" y="2030729"/>
                </a:cubicBezTo>
                <a:cubicBezTo>
                  <a:pt x="4136389" y="2026919"/>
                  <a:pt x="4128769" y="2025649"/>
                  <a:pt x="4121149" y="2023109"/>
                </a:cubicBezTo>
                <a:cubicBezTo>
                  <a:pt x="4117340" y="2021839"/>
                  <a:pt x="4112259" y="2023109"/>
                  <a:pt x="4108449" y="2021839"/>
                </a:cubicBezTo>
                <a:cubicBezTo>
                  <a:pt x="4076699" y="2018029"/>
                  <a:pt x="4043679" y="2012949"/>
                  <a:pt x="4011929" y="2009139"/>
                </a:cubicBezTo>
                <a:cubicBezTo>
                  <a:pt x="3985259" y="2005329"/>
                  <a:pt x="3958589" y="2001519"/>
                  <a:pt x="3933189" y="1997709"/>
                </a:cubicBezTo>
                <a:cubicBezTo>
                  <a:pt x="3926839" y="1996439"/>
                  <a:pt x="3920489" y="1993899"/>
                  <a:pt x="3912869" y="1993899"/>
                </a:cubicBezTo>
                <a:cubicBezTo>
                  <a:pt x="3896359" y="1992629"/>
                  <a:pt x="3878579" y="1992629"/>
                  <a:pt x="3862069" y="1992629"/>
                </a:cubicBezTo>
                <a:cubicBezTo>
                  <a:pt x="3853179" y="1992629"/>
                  <a:pt x="3845559" y="1992629"/>
                  <a:pt x="3836669" y="1991359"/>
                </a:cubicBezTo>
                <a:cubicBezTo>
                  <a:pt x="3821429" y="1990089"/>
                  <a:pt x="3806189" y="1987549"/>
                  <a:pt x="3790949" y="1986279"/>
                </a:cubicBezTo>
                <a:lnTo>
                  <a:pt x="3790949" y="1982469"/>
                </a:lnTo>
                <a:cubicBezTo>
                  <a:pt x="3829049" y="1979929"/>
                  <a:pt x="3868419" y="1976119"/>
                  <a:pt x="3907789" y="1983739"/>
                </a:cubicBezTo>
                <a:cubicBezTo>
                  <a:pt x="3906519" y="1979929"/>
                  <a:pt x="3905249" y="1976119"/>
                  <a:pt x="3903979" y="1973579"/>
                </a:cubicBezTo>
                <a:cubicBezTo>
                  <a:pt x="3912869" y="1972309"/>
                  <a:pt x="3919219" y="1964689"/>
                  <a:pt x="3928109" y="1973579"/>
                </a:cubicBezTo>
                <a:cubicBezTo>
                  <a:pt x="3929379" y="1974849"/>
                  <a:pt x="3936999" y="1971039"/>
                  <a:pt x="3942079" y="1969769"/>
                </a:cubicBezTo>
                <a:lnTo>
                  <a:pt x="3942079" y="1967229"/>
                </a:lnTo>
                <a:lnTo>
                  <a:pt x="3930649" y="1967229"/>
                </a:lnTo>
                <a:cubicBezTo>
                  <a:pt x="3943349" y="1957069"/>
                  <a:pt x="3952240" y="1948179"/>
                  <a:pt x="3961129" y="1941829"/>
                </a:cubicBezTo>
                <a:cubicBezTo>
                  <a:pt x="3968749" y="1943099"/>
                  <a:pt x="3976369" y="1944369"/>
                  <a:pt x="3981449" y="1945639"/>
                </a:cubicBezTo>
                <a:cubicBezTo>
                  <a:pt x="3982719" y="1921509"/>
                  <a:pt x="3962399" y="1920239"/>
                  <a:pt x="3947159" y="1910079"/>
                </a:cubicBezTo>
                <a:cubicBezTo>
                  <a:pt x="3953509" y="1906269"/>
                  <a:pt x="3957319" y="1902459"/>
                  <a:pt x="3962399" y="1901189"/>
                </a:cubicBezTo>
                <a:cubicBezTo>
                  <a:pt x="3976369" y="1897379"/>
                  <a:pt x="3994149" y="1907539"/>
                  <a:pt x="4003040" y="1885949"/>
                </a:cubicBezTo>
                <a:cubicBezTo>
                  <a:pt x="4004310" y="1884679"/>
                  <a:pt x="4008119" y="1884679"/>
                  <a:pt x="4014469" y="1882139"/>
                </a:cubicBezTo>
                <a:cubicBezTo>
                  <a:pt x="4010660" y="1878329"/>
                  <a:pt x="4006849" y="1875789"/>
                  <a:pt x="4004310" y="1873249"/>
                </a:cubicBezTo>
                <a:cubicBezTo>
                  <a:pt x="4006850" y="1871979"/>
                  <a:pt x="4010660" y="1870709"/>
                  <a:pt x="4010660" y="1870709"/>
                </a:cubicBezTo>
                <a:cubicBezTo>
                  <a:pt x="4019550" y="1877059"/>
                  <a:pt x="4025900" y="1882139"/>
                  <a:pt x="4033519" y="1887219"/>
                </a:cubicBezTo>
                <a:cubicBezTo>
                  <a:pt x="4034790" y="1885949"/>
                  <a:pt x="4036060" y="1884679"/>
                  <a:pt x="4037329" y="1882139"/>
                </a:cubicBezTo>
                <a:cubicBezTo>
                  <a:pt x="4033519" y="1877059"/>
                  <a:pt x="4030979" y="1871979"/>
                  <a:pt x="4027169" y="1866899"/>
                </a:cubicBezTo>
                <a:cubicBezTo>
                  <a:pt x="4043679" y="1855469"/>
                  <a:pt x="4044949" y="1849119"/>
                  <a:pt x="4032249" y="1817369"/>
                </a:cubicBezTo>
                <a:cubicBezTo>
                  <a:pt x="4041140" y="1816099"/>
                  <a:pt x="4050029" y="1813559"/>
                  <a:pt x="4057649" y="1812289"/>
                </a:cubicBezTo>
                <a:cubicBezTo>
                  <a:pt x="4058919" y="1803399"/>
                  <a:pt x="4063999" y="1794509"/>
                  <a:pt x="4062729" y="1786889"/>
                </a:cubicBezTo>
                <a:cubicBezTo>
                  <a:pt x="4058919" y="1764029"/>
                  <a:pt x="4081779" y="1753869"/>
                  <a:pt x="4086859" y="1734819"/>
                </a:cubicBezTo>
                <a:cubicBezTo>
                  <a:pt x="4086859" y="1733549"/>
                  <a:pt x="4091939" y="1732279"/>
                  <a:pt x="4093209" y="1733549"/>
                </a:cubicBezTo>
                <a:cubicBezTo>
                  <a:pt x="4104639" y="1737359"/>
                  <a:pt x="4108449" y="1728469"/>
                  <a:pt x="4112259" y="1722119"/>
                </a:cubicBezTo>
                <a:cubicBezTo>
                  <a:pt x="4113529" y="1719579"/>
                  <a:pt x="4114799" y="1717039"/>
                  <a:pt x="4116069" y="1715769"/>
                </a:cubicBezTo>
                <a:cubicBezTo>
                  <a:pt x="4127499" y="1709419"/>
                  <a:pt x="4138929" y="1704339"/>
                  <a:pt x="4151629" y="1697989"/>
                </a:cubicBezTo>
                <a:cubicBezTo>
                  <a:pt x="4138929" y="1678939"/>
                  <a:pt x="4122419" y="1687829"/>
                  <a:pt x="4108449" y="1685289"/>
                </a:cubicBezTo>
                <a:lnTo>
                  <a:pt x="4108449" y="1680209"/>
                </a:lnTo>
                <a:cubicBezTo>
                  <a:pt x="4117339" y="1678939"/>
                  <a:pt x="4126229" y="1677669"/>
                  <a:pt x="4136389" y="1676399"/>
                </a:cubicBezTo>
                <a:cubicBezTo>
                  <a:pt x="4130039" y="1675129"/>
                  <a:pt x="4124959" y="1673859"/>
                  <a:pt x="4119879" y="1672589"/>
                </a:cubicBezTo>
                <a:cubicBezTo>
                  <a:pt x="4126229" y="1666239"/>
                  <a:pt x="4131309" y="1659889"/>
                  <a:pt x="4137659" y="1654809"/>
                </a:cubicBezTo>
                <a:cubicBezTo>
                  <a:pt x="4138929" y="1653539"/>
                  <a:pt x="4142739" y="1652269"/>
                  <a:pt x="4144009" y="1652269"/>
                </a:cubicBezTo>
                <a:cubicBezTo>
                  <a:pt x="4147819" y="1653539"/>
                  <a:pt x="4151629" y="1657349"/>
                  <a:pt x="4154169" y="1659889"/>
                </a:cubicBezTo>
                <a:cubicBezTo>
                  <a:pt x="4155439" y="1656079"/>
                  <a:pt x="4156709" y="1650999"/>
                  <a:pt x="4159249" y="1647189"/>
                </a:cubicBezTo>
                <a:cubicBezTo>
                  <a:pt x="4164329" y="1640839"/>
                  <a:pt x="4170679" y="1635759"/>
                  <a:pt x="4175759" y="1630679"/>
                </a:cubicBezTo>
                <a:cubicBezTo>
                  <a:pt x="4182109" y="1638299"/>
                  <a:pt x="4188459" y="1645919"/>
                  <a:pt x="4194809" y="1654809"/>
                </a:cubicBezTo>
                <a:cubicBezTo>
                  <a:pt x="4196079" y="1654809"/>
                  <a:pt x="4197349" y="1653539"/>
                  <a:pt x="4197349" y="1653539"/>
                </a:cubicBezTo>
                <a:cubicBezTo>
                  <a:pt x="4196079" y="1640839"/>
                  <a:pt x="4196079" y="1628139"/>
                  <a:pt x="4194809" y="1615439"/>
                </a:cubicBezTo>
                <a:cubicBezTo>
                  <a:pt x="4199889" y="1616709"/>
                  <a:pt x="4203699" y="1616709"/>
                  <a:pt x="4207509" y="1617979"/>
                </a:cubicBezTo>
                <a:cubicBezTo>
                  <a:pt x="4208779" y="1616709"/>
                  <a:pt x="4208779" y="1615439"/>
                  <a:pt x="4210049" y="1615439"/>
                </a:cubicBezTo>
                <a:cubicBezTo>
                  <a:pt x="4206239" y="1614169"/>
                  <a:pt x="4203699" y="1612899"/>
                  <a:pt x="4199889" y="1611629"/>
                </a:cubicBezTo>
                <a:cubicBezTo>
                  <a:pt x="4206239" y="1604009"/>
                  <a:pt x="4210049" y="1598929"/>
                  <a:pt x="4211319" y="1597659"/>
                </a:cubicBezTo>
                <a:lnTo>
                  <a:pt x="4211319" y="1573529"/>
                </a:lnTo>
                <a:cubicBezTo>
                  <a:pt x="4208779" y="1572259"/>
                  <a:pt x="4206239" y="1569719"/>
                  <a:pt x="4202429" y="1568449"/>
                </a:cubicBezTo>
                <a:cubicBezTo>
                  <a:pt x="4199889" y="1567179"/>
                  <a:pt x="4197349" y="1565909"/>
                  <a:pt x="4194809" y="1565909"/>
                </a:cubicBezTo>
                <a:cubicBezTo>
                  <a:pt x="4197349" y="1563369"/>
                  <a:pt x="4202429" y="1559559"/>
                  <a:pt x="4203699" y="1559559"/>
                </a:cubicBezTo>
                <a:cubicBezTo>
                  <a:pt x="4212589" y="1564639"/>
                  <a:pt x="4210049" y="1550669"/>
                  <a:pt x="4215129" y="1551939"/>
                </a:cubicBezTo>
                <a:cubicBezTo>
                  <a:pt x="4215129" y="1548129"/>
                  <a:pt x="4215129" y="1540509"/>
                  <a:pt x="4213859" y="1540509"/>
                </a:cubicBezTo>
                <a:cubicBezTo>
                  <a:pt x="4197349" y="1534159"/>
                  <a:pt x="4199889" y="1520189"/>
                  <a:pt x="4196079" y="1511299"/>
                </a:cubicBezTo>
                <a:close/>
                <a:moveTo>
                  <a:pt x="234949" y="990600"/>
                </a:moveTo>
                <a:lnTo>
                  <a:pt x="271779" y="990600"/>
                </a:lnTo>
                <a:cubicBezTo>
                  <a:pt x="262889" y="1002030"/>
                  <a:pt x="241299" y="1002030"/>
                  <a:pt x="234949" y="990600"/>
                </a:cubicBezTo>
                <a:close/>
                <a:moveTo>
                  <a:pt x="488949" y="1507490"/>
                </a:moveTo>
                <a:lnTo>
                  <a:pt x="488949" y="1502410"/>
                </a:lnTo>
                <a:cubicBezTo>
                  <a:pt x="505459" y="1501140"/>
                  <a:pt x="523239" y="1499870"/>
                  <a:pt x="539749" y="1499870"/>
                </a:cubicBezTo>
                <a:cubicBezTo>
                  <a:pt x="521969" y="1499870"/>
                  <a:pt x="506729" y="1515110"/>
                  <a:pt x="488949" y="1507490"/>
                </a:cubicBezTo>
                <a:close/>
                <a:moveTo>
                  <a:pt x="182879" y="2123440"/>
                </a:moveTo>
                <a:cubicBezTo>
                  <a:pt x="190499" y="2115820"/>
                  <a:pt x="196849" y="2110740"/>
                  <a:pt x="199389" y="2106930"/>
                </a:cubicBezTo>
                <a:cubicBezTo>
                  <a:pt x="205739" y="2112010"/>
                  <a:pt x="209549" y="2115820"/>
                  <a:pt x="213359" y="2119630"/>
                </a:cubicBezTo>
                <a:cubicBezTo>
                  <a:pt x="204469" y="2119630"/>
                  <a:pt x="195579" y="2120900"/>
                  <a:pt x="182879" y="2123440"/>
                </a:cubicBezTo>
                <a:close/>
                <a:moveTo>
                  <a:pt x="271779" y="2117090"/>
                </a:moveTo>
                <a:lnTo>
                  <a:pt x="238759" y="2117090"/>
                </a:lnTo>
                <a:cubicBezTo>
                  <a:pt x="237489" y="2117090"/>
                  <a:pt x="236219" y="2112010"/>
                  <a:pt x="233679" y="2108200"/>
                </a:cubicBezTo>
                <a:cubicBezTo>
                  <a:pt x="248919" y="2109470"/>
                  <a:pt x="260349" y="2110740"/>
                  <a:pt x="271779" y="2112010"/>
                </a:cubicBezTo>
                <a:lnTo>
                  <a:pt x="271779" y="2117090"/>
                </a:lnTo>
                <a:close/>
                <a:moveTo>
                  <a:pt x="280669" y="2115820"/>
                </a:moveTo>
                <a:cubicBezTo>
                  <a:pt x="279399" y="2114550"/>
                  <a:pt x="279399" y="2113280"/>
                  <a:pt x="278129" y="2113280"/>
                </a:cubicBezTo>
                <a:cubicBezTo>
                  <a:pt x="283209" y="2109470"/>
                  <a:pt x="289559" y="2106930"/>
                  <a:pt x="294639" y="2103120"/>
                </a:cubicBezTo>
                <a:cubicBezTo>
                  <a:pt x="298449" y="2099310"/>
                  <a:pt x="299719" y="2092960"/>
                  <a:pt x="303529" y="2086610"/>
                </a:cubicBezTo>
                <a:cubicBezTo>
                  <a:pt x="313689" y="2106930"/>
                  <a:pt x="335279" y="2100580"/>
                  <a:pt x="354329" y="2105660"/>
                </a:cubicBezTo>
                <a:cubicBezTo>
                  <a:pt x="328929" y="2108200"/>
                  <a:pt x="304799" y="2112010"/>
                  <a:pt x="280669" y="2115820"/>
                </a:cubicBezTo>
                <a:close/>
                <a:moveTo>
                  <a:pt x="114299" y="2428240"/>
                </a:moveTo>
                <a:cubicBezTo>
                  <a:pt x="115569" y="2428240"/>
                  <a:pt x="115569" y="2428240"/>
                  <a:pt x="114299" y="2428240"/>
                </a:cubicBezTo>
                <a:close/>
                <a:moveTo>
                  <a:pt x="345439" y="2609850"/>
                </a:moveTo>
                <a:cubicBezTo>
                  <a:pt x="344169" y="2600960"/>
                  <a:pt x="342899" y="2594610"/>
                  <a:pt x="341629" y="2585720"/>
                </a:cubicBezTo>
                <a:cubicBezTo>
                  <a:pt x="350519" y="2588260"/>
                  <a:pt x="355599" y="2589530"/>
                  <a:pt x="360679" y="2592070"/>
                </a:cubicBezTo>
                <a:cubicBezTo>
                  <a:pt x="355599" y="2597150"/>
                  <a:pt x="351789" y="2602230"/>
                  <a:pt x="345439" y="2609850"/>
                </a:cubicBezTo>
                <a:close/>
                <a:moveTo>
                  <a:pt x="636269" y="1050290"/>
                </a:moveTo>
                <a:cubicBezTo>
                  <a:pt x="627379" y="1051560"/>
                  <a:pt x="618489" y="1055370"/>
                  <a:pt x="610869" y="1055370"/>
                </a:cubicBezTo>
                <a:cubicBezTo>
                  <a:pt x="601979" y="1056640"/>
                  <a:pt x="593089" y="1055370"/>
                  <a:pt x="582929" y="1055370"/>
                </a:cubicBezTo>
                <a:cubicBezTo>
                  <a:pt x="581659" y="1054100"/>
                  <a:pt x="580389" y="1050290"/>
                  <a:pt x="579119" y="1046480"/>
                </a:cubicBezTo>
                <a:cubicBezTo>
                  <a:pt x="588009" y="1043940"/>
                  <a:pt x="596899" y="1040130"/>
                  <a:pt x="607059" y="1037590"/>
                </a:cubicBezTo>
                <a:cubicBezTo>
                  <a:pt x="607059" y="1041400"/>
                  <a:pt x="605789" y="1043940"/>
                  <a:pt x="605789" y="1047750"/>
                </a:cubicBezTo>
                <a:cubicBezTo>
                  <a:pt x="617219" y="1040130"/>
                  <a:pt x="627379" y="1041400"/>
                  <a:pt x="636269" y="1050290"/>
                </a:cubicBezTo>
                <a:cubicBezTo>
                  <a:pt x="650239" y="1040130"/>
                  <a:pt x="652779" y="1041400"/>
                  <a:pt x="656589" y="1062990"/>
                </a:cubicBezTo>
                <a:cubicBezTo>
                  <a:pt x="648969" y="1057910"/>
                  <a:pt x="642619" y="1054100"/>
                  <a:pt x="636269" y="1050290"/>
                </a:cubicBezTo>
                <a:close/>
                <a:moveTo>
                  <a:pt x="684529" y="1047750"/>
                </a:moveTo>
                <a:cubicBezTo>
                  <a:pt x="687069" y="1045210"/>
                  <a:pt x="689609" y="1042670"/>
                  <a:pt x="690879" y="1040130"/>
                </a:cubicBezTo>
                <a:cubicBezTo>
                  <a:pt x="699769" y="1051560"/>
                  <a:pt x="699769" y="1051560"/>
                  <a:pt x="680719" y="1060450"/>
                </a:cubicBezTo>
                <a:lnTo>
                  <a:pt x="661669" y="1045210"/>
                </a:lnTo>
                <a:cubicBezTo>
                  <a:pt x="674369" y="1035050"/>
                  <a:pt x="681989" y="1035050"/>
                  <a:pt x="684529" y="1047750"/>
                </a:cubicBezTo>
                <a:close/>
                <a:moveTo>
                  <a:pt x="694689" y="2744470"/>
                </a:moveTo>
                <a:cubicBezTo>
                  <a:pt x="695959" y="2743200"/>
                  <a:pt x="697229" y="2743200"/>
                  <a:pt x="698499" y="2741930"/>
                </a:cubicBezTo>
                <a:cubicBezTo>
                  <a:pt x="699769" y="2744470"/>
                  <a:pt x="702309" y="2747010"/>
                  <a:pt x="704849" y="2750820"/>
                </a:cubicBezTo>
                <a:cubicBezTo>
                  <a:pt x="702309" y="2750820"/>
                  <a:pt x="699769" y="2750820"/>
                  <a:pt x="697229" y="2752090"/>
                </a:cubicBezTo>
                <a:cubicBezTo>
                  <a:pt x="695959" y="2748280"/>
                  <a:pt x="695959" y="2745740"/>
                  <a:pt x="694689" y="2744470"/>
                </a:cubicBezTo>
                <a:close/>
                <a:moveTo>
                  <a:pt x="772159" y="2735580"/>
                </a:moveTo>
                <a:cubicBezTo>
                  <a:pt x="773429" y="2739390"/>
                  <a:pt x="774699" y="2741930"/>
                  <a:pt x="777239" y="2744470"/>
                </a:cubicBezTo>
                <a:lnTo>
                  <a:pt x="773429" y="2744470"/>
                </a:lnTo>
                <a:cubicBezTo>
                  <a:pt x="773429" y="2741930"/>
                  <a:pt x="773429" y="2739390"/>
                  <a:pt x="772159" y="2735580"/>
                </a:cubicBezTo>
                <a:close/>
                <a:moveTo>
                  <a:pt x="876299" y="3018790"/>
                </a:moveTo>
                <a:cubicBezTo>
                  <a:pt x="872489" y="3012440"/>
                  <a:pt x="869949" y="3007360"/>
                  <a:pt x="867409" y="3002280"/>
                </a:cubicBezTo>
                <a:lnTo>
                  <a:pt x="873759" y="2995930"/>
                </a:lnTo>
                <a:cubicBezTo>
                  <a:pt x="882649" y="3002280"/>
                  <a:pt x="883919" y="3012440"/>
                  <a:pt x="876299" y="3018790"/>
                </a:cubicBezTo>
                <a:close/>
                <a:moveTo>
                  <a:pt x="1198879" y="3044190"/>
                </a:moveTo>
                <a:cubicBezTo>
                  <a:pt x="1193799" y="3041650"/>
                  <a:pt x="1188719" y="3040380"/>
                  <a:pt x="1183639" y="3037840"/>
                </a:cubicBezTo>
                <a:cubicBezTo>
                  <a:pt x="1188719" y="3032760"/>
                  <a:pt x="1193799" y="3027680"/>
                  <a:pt x="1197609" y="3025140"/>
                </a:cubicBezTo>
                <a:lnTo>
                  <a:pt x="1212849" y="3036570"/>
                </a:lnTo>
                <a:cubicBezTo>
                  <a:pt x="1209039" y="3039110"/>
                  <a:pt x="1203959" y="3041650"/>
                  <a:pt x="1198879" y="3044190"/>
                </a:cubicBezTo>
                <a:close/>
                <a:moveTo>
                  <a:pt x="3445509" y="2828290"/>
                </a:moveTo>
                <a:cubicBezTo>
                  <a:pt x="3444239" y="2829560"/>
                  <a:pt x="3445509" y="2832100"/>
                  <a:pt x="3445509" y="2834640"/>
                </a:cubicBezTo>
                <a:lnTo>
                  <a:pt x="3426459" y="2838450"/>
                </a:lnTo>
                <a:cubicBezTo>
                  <a:pt x="3423919" y="2827020"/>
                  <a:pt x="3428999" y="2820670"/>
                  <a:pt x="3440429" y="2819400"/>
                </a:cubicBezTo>
                <a:cubicBezTo>
                  <a:pt x="3444239" y="2819400"/>
                  <a:pt x="3449319" y="2816860"/>
                  <a:pt x="3455669" y="2816860"/>
                </a:cubicBezTo>
                <a:cubicBezTo>
                  <a:pt x="3451859" y="2820670"/>
                  <a:pt x="3448049" y="2823210"/>
                  <a:pt x="3445509" y="2828290"/>
                </a:cubicBezTo>
                <a:close/>
                <a:moveTo>
                  <a:pt x="3470909" y="2825750"/>
                </a:moveTo>
                <a:cubicBezTo>
                  <a:pt x="3465829" y="2824480"/>
                  <a:pt x="3462019" y="2820670"/>
                  <a:pt x="3458209" y="2818130"/>
                </a:cubicBezTo>
                <a:cubicBezTo>
                  <a:pt x="3463289" y="2811780"/>
                  <a:pt x="3467099" y="2807970"/>
                  <a:pt x="3469639" y="2804160"/>
                </a:cubicBezTo>
                <a:cubicBezTo>
                  <a:pt x="3474719" y="2810510"/>
                  <a:pt x="3479799" y="2815590"/>
                  <a:pt x="3484879" y="2823210"/>
                </a:cubicBezTo>
                <a:cubicBezTo>
                  <a:pt x="3481069" y="2824480"/>
                  <a:pt x="3475989" y="2825750"/>
                  <a:pt x="3470909" y="2825750"/>
                </a:cubicBezTo>
                <a:close/>
                <a:moveTo>
                  <a:pt x="3604259" y="1967230"/>
                </a:moveTo>
                <a:cubicBezTo>
                  <a:pt x="3604259" y="1964690"/>
                  <a:pt x="3604259" y="1963420"/>
                  <a:pt x="3602989" y="1960880"/>
                </a:cubicBezTo>
                <a:lnTo>
                  <a:pt x="3629659" y="1957070"/>
                </a:lnTo>
                <a:cubicBezTo>
                  <a:pt x="3629659" y="1959610"/>
                  <a:pt x="3630929" y="1962150"/>
                  <a:pt x="3630929" y="1964690"/>
                </a:cubicBezTo>
                <a:cubicBezTo>
                  <a:pt x="3620769" y="1964690"/>
                  <a:pt x="3611879" y="1965960"/>
                  <a:pt x="3604259" y="1967230"/>
                </a:cubicBezTo>
                <a:close/>
                <a:moveTo>
                  <a:pt x="3670299" y="1969770"/>
                </a:moveTo>
                <a:cubicBezTo>
                  <a:pt x="3662679" y="1969770"/>
                  <a:pt x="3653789" y="1969770"/>
                  <a:pt x="3646169" y="1967230"/>
                </a:cubicBezTo>
                <a:cubicBezTo>
                  <a:pt x="3642359" y="1965960"/>
                  <a:pt x="3641089" y="1960880"/>
                  <a:pt x="3637279" y="1958340"/>
                </a:cubicBezTo>
                <a:cubicBezTo>
                  <a:pt x="3638549" y="1957070"/>
                  <a:pt x="3638549" y="1955800"/>
                  <a:pt x="3639819" y="1954530"/>
                </a:cubicBezTo>
                <a:cubicBezTo>
                  <a:pt x="3651249" y="1957070"/>
                  <a:pt x="3661409" y="1958340"/>
                  <a:pt x="3671569" y="1960880"/>
                </a:cubicBezTo>
                <a:cubicBezTo>
                  <a:pt x="3670299" y="1964690"/>
                  <a:pt x="3670299" y="1968500"/>
                  <a:pt x="3670299" y="1969770"/>
                </a:cubicBezTo>
                <a:close/>
                <a:moveTo>
                  <a:pt x="3727449" y="1968500"/>
                </a:moveTo>
                <a:cubicBezTo>
                  <a:pt x="3718559" y="1967230"/>
                  <a:pt x="3709669" y="1960880"/>
                  <a:pt x="3700779" y="1969770"/>
                </a:cubicBezTo>
                <a:cubicBezTo>
                  <a:pt x="3699509" y="1971040"/>
                  <a:pt x="3691889" y="1967230"/>
                  <a:pt x="3688079" y="1965960"/>
                </a:cubicBezTo>
                <a:cubicBezTo>
                  <a:pt x="3688079" y="1964690"/>
                  <a:pt x="3689349" y="1962150"/>
                  <a:pt x="3689349" y="1960880"/>
                </a:cubicBezTo>
                <a:lnTo>
                  <a:pt x="3731259" y="1960880"/>
                </a:lnTo>
                <a:cubicBezTo>
                  <a:pt x="3732529" y="1960880"/>
                  <a:pt x="3733799" y="1964690"/>
                  <a:pt x="3735069" y="1967230"/>
                </a:cubicBezTo>
                <a:cubicBezTo>
                  <a:pt x="3731259" y="1967230"/>
                  <a:pt x="3728719" y="1968500"/>
                  <a:pt x="3727449" y="1968500"/>
                </a:cubicBezTo>
                <a:close/>
                <a:moveTo>
                  <a:pt x="3848099" y="2598420"/>
                </a:moveTo>
                <a:cubicBezTo>
                  <a:pt x="3846829" y="2599690"/>
                  <a:pt x="3846829" y="2600960"/>
                  <a:pt x="3846829" y="2599690"/>
                </a:cubicBezTo>
                <a:cubicBezTo>
                  <a:pt x="3845559" y="2599690"/>
                  <a:pt x="3845559" y="2598420"/>
                  <a:pt x="3848099" y="2598420"/>
                </a:cubicBezTo>
                <a:close/>
                <a:moveTo>
                  <a:pt x="132079" y="2529840"/>
                </a:moveTo>
                <a:cubicBezTo>
                  <a:pt x="130809" y="2529840"/>
                  <a:pt x="130809" y="2531110"/>
                  <a:pt x="129539" y="2531110"/>
                </a:cubicBezTo>
                <a:cubicBezTo>
                  <a:pt x="129539" y="2531110"/>
                  <a:pt x="130809" y="2529840"/>
                  <a:pt x="132079" y="2529840"/>
                </a:cubicBezTo>
                <a:close/>
                <a:moveTo>
                  <a:pt x="615949" y="2769870"/>
                </a:moveTo>
                <a:cubicBezTo>
                  <a:pt x="621029" y="2772410"/>
                  <a:pt x="626109" y="2774950"/>
                  <a:pt x="629919" y="2776220"/>
                </a:cubicBezTo>
                <a:cubicBezTo>
                  <a:pt x="612139" y="2786380"/>
                  <a:pt x="600709" y="2783840"/>
                  <a:pt x="589279" y="2766060"/>
                </a:cubicBezTo>
                <a:cubicBezTo>
                  <a:pt x="593089" y="2766060"/>
                  <a:pt x="595629" y="2764790"/>
                  <a:pt x="599439" y="2764790"/>
                </a:cubicBezTo>
                <a:cubicBezTo>
                  <a:pt x="604519" y="2766060"/>
                  <a:pt x="610869" y="2767330"/>
                  <a:pt x="615949" y="2769870"/>
                </a:cubicBezTo>
                <a:close/>
                <a:moveTo>
                  <a:pt x="2835909" y="2874010"/>
                </a:moveTo>
                <a:cubicBezTo>
                  <a:pt x="2832099" y="2872740"/>
                  <a:pt x="2829559" y="2872740"/>
                  <a:pt x="2824479" y="2871470"/>
                </a:cubicBezTo>
                <a:cubicBezTo>
                  <a:pt x="2819399" y="2870200"/>
                  <a:pt x="2813049" y="2866390"/>
                  <a:pt x="2805429" y="2863850"/>
                </a:cubicBezTo>
                <a:cubicBezTo>
                  <a:pt x="2810509" y="2862580"/>
                  <a:pt x="2814319" y="2860040"/>
                  <a:pt x="2819399" y="2858770"/>
                </a:cubicBezTo>
                <a:cubicBezTo>
                  <a:pt x="2833369" y="2854960"/>
                  <a:pt x="2839719" y="2861310"/>
                  <a:pt x="2835909" y="2874010"/>
                </a:cubicBezTo>
                <a:close/>
                <a:moveTo>
                  <a:pt x="2590799" y="2903220"/>
                </a:moveTo>
                <a:cubicBezTo>
                  <a:pt x="2598419" y="2904490"/>
                  <a:pt x="2607309" y="2904490"/>
                  <a:pt x="2616199" y="2905760"/>
                </a:cubicBezTo>
                <a:cubicBezTo>
                  <a:pt x="2612389" y="2918460"/>
                  <a:pt x="2602229" y="2914650"/>
                  <a:pt x="2594609" y="2913380"/>
                </a:cubicBezTo>
                <a:cubicBezTo>
                  <a:pt x="2592069" y="2913380"/>
                  <a:pt x="2589529" y="2908300"/>
                  <a:pt x="2586989" y="2905760"/>
                </a:cubicBezTo>
                <a:cubicBezTo>
                  <a:pt x="2588259" y="2904490"/>
                  <a:pt x="2589529" y="2903220"/>
                  <a:pt x="2590799" y="2903220"/>
                </a:cubicBezTo>
                <a:close/>
                <a:moveTo>
                  <a:pt x="219709" y="2604770"/>
                </a:moveTo>
                <a:cubicBezTo>
                  <a:pt x="220979" y="2608580"/>
                  <a:pt x="222249" y="2611120"/>
                  <a:pt x="223519" y="2616200"/>
                </a:cubicBezTo>
                <a:cubicBezTo>
                  <a:pt x="215899" y="2616200"/>
                  <a:pt x="209549" y="2616200"/>
                  <a:pt x="203199" y="2614930"/>
                </a:cubicBezTo>
                <a:lnTo>
                  <a:pt x="203199" y="2606040"/>
                </a:lnTo>
                <a:cubicBezTo>
                  <a:pt x="208279" y="2606040"/>
                  <a:pt x="213359" y="2606040"/>
                  <a:pt x="219709" y="2604770"/>
                </a:cubicBezTo>
                <a:close/>
                <a:moveTo>
                  <a:pt x="715009" y="2762250"/>
                </a:moveTo>
                <a:cubicBezTo>
                  <a:pt x="722629" y="2763520"/>
                  <a:pt x="730249" y="2763520"/>
                  <a:pt x="739139" y="2764790"/>
                </a:cubicBezTo>
                <a:cubicBezTo>
                  <a:pt x="734059" y="2769870"/>
                  <a:pt x="713739" y="2773680"/>
                  <a:pt x="709929" y="2769870"/>
                </a:cubicBezTo>
                <a:cubicBezTo>
                  <a:pt x="709929" y="2768600"/>
                  <a:pt x="708659" y="2766060"/>
                  <a:pt x="709929" y="2764790"/>
                </a:cubicBezTo>
                <a:cubicBezTo>
                  <a:pt x="711199" y="2763520"/>
                  <a:pt x="713739" y="2762250"/>
                  <a:pt x="715009" y="2762250"/>
                </a:cubicBezTo>
                <a:close/>
              </a:path>
            </a:pathLst>
          </a:custGeom>
          <a:blipFill>
            <a:blip r:embed="rId2"/>
            <a:stretch>
              <a:fillRect l="-5474" t="-12886" r="-18587"/>
            </a:stretch>
          </a:blipFill>
        </p:spPr>
        <p:txBody>
          <a:bodyPr/>
          <a:lstStyle/>
          <a:p>
            <a:endParaRPr lang="en-US" dirty="0"/>
          </a:p>
        </p:txBody>
      </p:sp>
      <p:sp>
        <p:nvSpPr>
          <p:cNvPr id="10" name="TextBox 10"/>
          <p:cNvSpPr txBox="1"/>
          <p:nvPr/>
        </p:nvSpPr>
        <p:spPr>
          <a:xfrm>
            <a:off x="716981" y="709138"/>
            <a:ext cx="7490979" cy="2042097"/>
          </a:xfrm>
          <a:prstGeom prst="rect">
            <a:avLst/>
          </a:prstGeom>
        </p:spPr>
        <p:txBody>
          <a:bodyPr lIns="0" tIns="0" rIns="0" bIns="0" rtlCol="0" anchor="t">
            <a:spAutoFit/>
          </a:bodyPr>
          <a:lstStyle/>
          <a:p>
            <a:pPr>
              <a:lnSpc>
                <a:spcPts val="8400"/>
              </a:lnSpc>
              <a:spcBef>
                <a:spcPct val="0"/>
              </a:spcBef>
            </a:pPr>
            <a:r>
              <a:rPr lang="en-US" sz="6000" dirty="0">
                <a:solidFill>
                  <a:srgbClr val="FFFFFF"/>
                </a:solidFill>
                <a:latin typeface="Exo 2 Light" panose="00000400000000000000" pitchFamily="2" charset="0"/>
              </a:rPr>
              <a:t>Vision &amp; </a:t>
            </a:r>
            <a:r>
              <a:rPr lang="en-US" sz="6000" dirty="0">
                <a:solidFill>
                  <a:srgbClr val="E6760F"/>
                </a:solidFill>
                <a:latin typeface="Exo 2 Light" panose="00000400000000000000" pitchFamily="2" charset="0"/>
              </a:rPr>
              <a:t>Mission</a:t>
            </a:r>
          </a:p>
          <a:p>
            <a:pPr>
              <a:lnSpc>
                <a:spcPts val="8400"/>
              </a:lnSpc>
              <a:spcBef>
                <a:spcPct val="0"/>
              </a:spcBef>
            </a:pPr>
            <a:endParaRPr lang="en-US" sz="6000" dirty="0">
              <a:solidFill>
                <a:srgbClr val="FFFFFF"/>
              </a:solidFill>
              <a:latin typeface="Exo 2 Light" panose="00000400000000000000" pitchFamily="2" charset="0"/>
            </a:endParaRPr>
          </a:p>
        </p:txBody>
      </p:sp>
      <p:sp>
        <p:nvSpPr>
          <p:cNvPr id="11" name="TextBox 11"/>
          <p:cNvSpPr txBox="1"/>
          <p:nvPr/>
        </p:nvSpPr>
        <p:spPr>
          <a:xfrm>
            <a:off x="3790226" y="666915"/>
            <a:ext cx="6096119" cy="964880"/>
          </a:xfrm>
          <a:prstGeom prst="rect">
            <a:avLst/>
          </a:prstGeom>
        </p:spPr>
        <p:txBody>
          <a:bodyPr lIns="0" tIns="0" rIns="0" bIns="0" rtlCol="0" anchor="t">
            <a:spAutoFit/>
          </a:bodyPr>
          <a:lstStyle/>
          <a:p>
            <a:pPr>
              <a:lnSpc>
                <a:spcPts val="8400"/>
              </a:lnSpc>
              <a:spcBef>
                <a:spcPct val="0"/>
              </a:spcBef>
            </a:pPr>
            <a:endParaRPr lang="en-US" sz="6000" dirty="0">
              <a:solidFill>
                <a:srgbClr val="E6760F"/>
              </a:solidFill>
              <a:latin typeface="Exo 2 Light" panose="00000400000000000000" pitchFamily="2" charset="0"/>
            </a:endParaRPr>
          </a:p>
        </p:txBody>
      </p:sp>
      <p:sp>
        <p:nvSpPr>
          <p:cNvPr id="12" name="TextBox 12"/>
          <p:cNvSpPr txBox="1"/>
          <p:nvPr/>
        </p:nvSpPr>
        <p:spPr>
          <a:xfrm>
            <a:off x="716981" y="3153200"/>
            <a:ext cx="8344195" cy="1692771"/>
          </a:xfrm>
          <a:prstGeom prst="rect">
            <a:avLst/>
          </a:prstGeom>
        </p:spPr>
        <p:txBody>
          <a:bodyPr wrap="square" lIns="0" tIns="0" rIns="0" bIns="0" rtlCol="0" anchor="t">
            <a:spAutoFit/>
          </a:bodyPr>
          <a:lstStyle/>
          <a:p>
            <a:pPr>
              <a:lnSpc>
                <a:spcPts val="2239"/>
              </a:lnSpc>
              <a:spcBef>
                <a:spcPct val="0"/>
              </a:spcBef>
            </a:pPr>
            <a:r>
              <a:rPr lang="en-US" sz="2400" dirty="0">
                <a:solidFill>
                  <a:srgbClr val="FFFFFF"/>
                </a:solidFill>
                <a:latin typeface="Exo 2 Light" panose="00000400000000000000" pitchFamily="2" charset="0"/>
              </a:rPr>
              <a:t>“Revolutionize the way people discover and experience bars, pubs, and restaurants. App’s aim is to be the ultimate companion for food and drink enthusiasts, providing an intuitive and comprehensive mobile app that empowers users to effortlessly explore, savor, and socialize in the culinary and social scene. “</a:t>
            </a:r>
          </a:p>
        </p:txBody>
      </p:sp>
      <p:sp>
        <p:nvSpPr>
          <p:cNvPr id="13" name="TextBox 13"/>
          <p:cNvSpPr txBox="1"/>
          <p:nvPr/>
        </p:nvSpPr>
        <p:spPr>
          <a:xfrm>
            <a:off x="777503" y="2447973"/>
            <a:ext cx="5370099" cy="359073"/>
          </a:xfrm>
          <a:prstGeom prst="rect">
            <a:avLst/>
          </a:prstGeom>
        </p:spPr>
        <p:txBody>
          <a:bodyPr lIns="0" tIns="0" rIns="0" bIns="0" rtlCol="0" anchor="t">
            <a:spAutoFit/>
          </a:bodyPr>
          <a:lstStyle/>
          <a:p>
            <a:pPr>
              <a:lnSpc>
                <a:spcPts val="2799"/>
              </a:lnSpc>
              <a:spcBef>
                <a:spcPct val="0"/>
              </a:spcBef>
            </a:pPr>
            <a:r>
              <a:rPr lang="en-US" sz="2400" dirty="0">
                <a:solidFill>
                  <a:srgbClr val="E6760F"/>
                </a:solidFill>
                <a:latin typeface="Exo 2 Light" panose="00000400000000000000" pitchFamily="2" charset="0"/>
              </a:rPr>
              <a:t>App Vision</a:t>
            </a:r>
          </a:p>
        </p:txBody>
      </p:sp>
      <p:sp>
        <p:nvSpPr>
          <p:cNvPr id="14" name="TextBox 14"/>
          <p:cNvSpPr txBox="1"/>
          <p:nvPr/>
        </p:nvSpPr>
        <p:spPr>
          <a:xfrm>
            <a:off x="777502" y="6192320"/>
            <a:ext cx="8157025" cy="1974900"/>
          </a:xfrm>
          <a:prstGeom prst="rect">
            <a:avLst/>
          </a:prstGeom>
        </p:spPr>
        <p:txBody>
          <a:bodyPr wrap="square" lIns="0" tIns="0" rIns="0" bIns="0" rtlCol="0" anchor="t">
            <a:spAutoFit/>
          </a:bodyPr>
          <a:lstStyle/>
          <a:p>
            <a:pPr>
              <a:lnSpc>
                <a:spcPts val="2239"/>
              </a:lnSpc>
              <a:spcBef>
                <a:spcPct val="0"/>
              </a:spcBef>
            </a:pPr>
            <a:r>
              <a:rPr lang="en-US" sz="2400" dirty="0">
                <a:solidFill>
                  <a:srgbClr val="FFFFFF"/>
                </a:solidFill>
                <a:latin typeface="Exo 2 Light" panose="00000400000000000000" pitchFamily="2" charset="0"/>
              </a:rPr>
              <a:t>“Provide a user-friendly mobile app that connects people with unforgettable dining and nightlife experiences. The app offer a list of bars, pubs, and restaurants, along with advanced search filters, locate spots and delivery options. App’s aim is to deliver exceptional value to the users, helping them make informed decisions, create cherished memories, and foster meaningful connections.“</a:t>
            </a:r>
          </a:p>
        </p:txBody>
      </p:sp>
      <p:sp>
        <p:nvSpPr>
          <p:cNvPr id="15" name="TextBox 15"/>
          <p:cNvSpPr txBox="1"/>
          <p:nvPr/>
        </p:nvSpPr>
        <p:spPr>
          <a:xfrm>
            <a:off x="777503" y="5524684"/>
            <a:ext cx="5370099" cy="359073"/>
          </a:xfrm>
          <a:prstGeom prst="rect">
            <a:avLst/>
          </a:prstGeom>
        </p:spPr>
        <p:txBody>
          <a:bodyPr lIns="0" tIns="0" rIns="0" bIns="0" rtlCol="0" anchor="t">
            <a:spAutoFit/>
          </a:bodyPr>
          <a:lstStyle/>
          <a:p>
            <a:pPr>
              <a:lnSpc>
                <a:spcPts val="2799"/>
              </a:lnSpc>
              <a:spcBef>
                <a:spcPct val="0"/>
              </a:spcBef>
            </a:pPr>
            <a:r>
              <a:rPr lang="en-US" sz="2400" dirty="0">
                <a:solidFill>
                  <a:srgbClr val="E6760F"/>
                </a:solidFill>
                <a:latin typeface="Exo 2 Light" panose="00000400000000000000" pitchFamily="2" charset="0"/>
              </a:rPr>
              <a:t>App Mission</a:t>
            </a:r>
          </a:p>
        </p:txBody>
      </p:sp>
      <p:grpSp>
        <p:nvGrpSpPr>
          <p:cNvPr id="20" name="Group 2" descr="Group of friends at a rooftop party">
            <a:extLst>
              <a:ext uri="{FF2B5EF4-FFF2-40B4-BE49-F238E27FC236}">
                <a16:creationId xmlns:a16="http://schemas.microsoft.com/office/drawing/2014/main" id="{F0B8A84D-AD7F-3A10-C8AC-96597E8C4B7C}"/>
              </a:ext>
            </a:extLst>
          </p:cNvPr>
          <p:cNvGrpSpPr>
            <a:grpSpLocks noChangeAspect="1"/>
          </p:cNvGrpSpPr>
          <p:nvPr/>
        </p:nvGrpSpPr>
        <p:grpSpPr>
          <a:xfrm>
            <a:off x="9573537" y="5216041"/>
            <a:ext cx="6272681" cy="4601105"/>
            <a:chOff x="0" y="0"/>
            <a:chExt cx="4198620" cy="3079750"/>
          </a:xfrm>
          <a:blipFill dpi="0" rotWithShape="1">
            <a:blip r:embed="rId3">
              <a:extLst>
                <a:ext uri="{28A0092B-C50C-407E-A947-70E740481C1C}">
                  <a14:useLocalDpi xmlns:a14="http://schemas.microsoft.com/office/drawing/2010/main" val="0"/>
                </a:ext>
              </a:extLst>
            </a:blip>
            <a:srcRect/>
            <a:stretch>
              <a:fillRect/>
            </a:stretch>
          </a:blipFill>
        </p:grpSpPr>
        <p:sp>
          <p:nvSpPr>
            <p:cNvPr id="21" name="Freeform 3">
              <a:extLst>
                <a:ext uri="{FF2B5EF4-FFF2-40B4-BE49-F238E27FC236}">
                  <a16:creationId xmlns:a16="http://schemas.microsoft.com/office/drawing/2014/main" id="{92C57B77-9C69-2B46-2037-C1C1680318E4}"/>
                </a:ext>
              </a:extLst>
            </p:cNvPr>
            <p:cNvSpPr/>
            <p:nvPr/>
          </p:nvSpPr>
          <p:spPr>
            <a:xfrm>
              <a:off x="-12699" y="-2540"/>
              <a:ext cx="4215129" cy="3083560"/>
            </a:xfrm>
            <a:custGeom>
              <a:avLst/>
              <a:gdLst/>
              <a:ahLst/>
              <a:cxnLst/>
              <a:rect l="l" t="t" r="r" b="b"/>
              <a:pathLst>
                <a:path w="4215129" h="3083560">
                  <a:moveTo>
                    <a:pt x="4196079" y="1511300"/>
                  </a:moveTo>
                  <a:cubicBezTo>
                    <a:pt x="4199889" y="1508760"/>
                    <a:pt x="4203699" y="1507490"/>
                    <a:pt x="4206239" y="1503680"/>
                  </a:cubicBezTo>
                  <a:cubicBezTo>
                    <a:pt x="4208779" y="1501140"/>
                    <a:pt x="4213859" y="1497330"/>
                    <a:pt x="4213859" y="1493520"/>
                  </a:cubicBezTo>
                  <a:cubicBezTo>
                    <a:pt x="4213859" y="1490980"/>
                    <a:pt x="4208779" y="1487170"/>
                    <a:pt x="4206239" y="1484630"/>
                  </a:cubicBezTo>
                  <a:lnTo>
                    <a:pt x="4194809" y="1473200"/>
                  </a:lnTo>
                  <a:cubicBezTo>
                    <a:pt x="4197349" y="1470660"/>
                    <a:pt x="4202429" y="1469390"/>
                    <a:pt x="4202429" y="1465580"/>
                  </a:cubicBezTo>
                  <a:cubicBezTo>
                    <a:pt x="4204969" y="1455420"/>
                    <a:pt x="4208779" y="1445260"/>
                    <a:pt x="4208779" y="1435100"/>
                  </a:cubicBezTo>
                  <a:cubicBezTo>
                    <a:pt x="4208779" y="1430020"/>
                    <a:pt x="4199889" y="1426210"/>
                    <a:pt x="4194809" y="1419860"/>
                  </a:cubicBezTo>
                  <a:cubicBezTo>
                    <a:pt x="4199889" y="1419860"/>
                    <a:pt x="4202429" y="1419860"/>
                    <a:pt x="4206239" y="1418590"/>
                  </a:cubicBezTo>
                  <a:lnTo>
                    <a:pt x="4206239" y="1414780"/>
                  </a:lnTo>
                  <a:lnTo>
                    <a:pt x="4194809" y="1414780"/>
                  </a:lnTo>
                  <a:cubicBezTo>
                    <a:pt x="4187189" y="1409700"/>
                    <a:pt x="4179569" y="1399540"/>
                    <a:pt x="4177029" y="1400810"/>
                  </a:cubicBezTo>
                  <a:cubicBezTo>
                    <a:pt x="4163059" y="1408430"/>
                    <a:pt x="4163059" y="1398270"/>
                    <a:pt x="4160519" y="1390650"/>
                  </a:cubicBezTo>
                  <a:cubicBezTo>
                    <a:pt x="4155439" y="1391920"/>
                    <a:pt x="4150359" y="1393190"/>
                    <a:pt x="4146549" y="1391920"/>
                  </a:cubicBezTo>
                  <a:cubicBezTo>
                    <a:pt x="4137659" y="1390650"/>
                    <a:pt x="4128769" y="1386840"/>
                    <a:pt x="4119879" y="1386840"/>
                  </a:cubicBezTo>
                  <a:cubicBezTo>
                    <a:pt x="4108449" y="1385570"/>
                    <a:pt x="4095749" y="1385570"/>
                    <a:pt x="4083049" y="1384300"/>
                  </a:cubicBezTo>
                  <a:cubicBezTo>
                    <a:pt x="4063999" y="1381760"/>
                    <a:pt x="4044949" y="1379220"/>
                    <a:pt x="4025899" y="1376680"/>
                  </a:cubicBezTo>
                  <a:cubicBezTo>
                    <a:pt x="4024629" y="1376680"/>
                    <a:pt x="4022089" y="1379220"/>
                    <a:pt x="4020819" y="1379220"/>
                  </a:cubicBezTo>
                  <a:cubicBezTo>
                    <a:pt x="4010659" y="1377950"/>
                    <a:pt x="4000499" y="1376680"/>
                    <a:pt x="3991609" y="1374140"/>
                  </a:cubicBezTo>
                  <a:cubicBezTo>
                    <a:pt x="3989069" y="1372870"/>
                    <a:pt x="3987799" y="1366520"/>
                    <a:pt x="3987799" y="1363980"/>
                  </a:cubicBezTo>
                  <a:cubicBezTo>
                    <a:pt x="4001769" y="1353820"/>
                    <a:pt x="4015740" y="1343660"/>
                    <a:pt x="4024629" y="1337310"/>
                  </a:cubicBezTo>
                  <a:cubicBezTo>
                    <a:pt x="4034789" y="1336040"/>
                    <a:pt x="4041139" y="1334770"/>
                    <a:pt x="4050029" y="1334770"/>
                  </a:cubicBezTo>
                  <a:cubicBezTo>
                    <a:pt x="4042409" y="1324610"/>
                    <a:pt x="4037329" y="1319530"/>
                    <a:pt x="4030979" y="1311910"/>
                  </a:cubicBezTo>
                  <a:cubicBezTo>
                    <a:pt x="4027169" y="1313180"/>
                    <a:pt x="4023359" y="1314450"/>
                    <a:pt x="4017009" y="1316990"/>
                  </a:cubicBezTo>
                  <a:cubicBezTo>
                    <a:pt x="4017009" y="1310640"/>
                    <a:pt x="4017009" y="1304290"/>
                    <a:pt x="4018279" y="1304290"/>
                  </a:cubicBezTo>
                  <a:cubicBezTo>
                    <a:pt x="4023359" y="1303020"/>
                    <a:pt x="4030979" y="1301750"/>
                    <a:pt x="4034789" y="1304290"/>
                  </a:cubicBezTo>
                  <a:cubicBezTo>
                    <a:pt x="4039869" y="1308100"/>
                    <a:pt x="4042409" y="1314450"/>
                    <a:pt x="4047489" y="1322070"/>
                  </a:cubicBezTo>
                  <a:cubicBezTo>
                    <a:pt x="4050029" y="1322070"/>
                    <a:pt x="4055109" y="1323340"/>
                    <a:pt x="4060189" y="1323340"/>
                  </a:cubicBezTo>
                  <a:cubicBezTo>
                    <a:pt x="4058919" y="1306830"/>
                    <a:pt x="4058919" y="1306830"/>
                    <a:pt x="4044949" y="1282700"/>
                  </a:cubicBezTo>
                  <a:cubicBezTo>
                    <a:pt x="4062729" y="1282700"/>
                    <a:pt x="4067809" y="1277620"/>
                    <a:pt x="4063999" y="1259840"/>
                  </a:cubicBezTo>
                  <a:cubicBezTo>
                    <a:pt x="4075429" y="1258570"/>
                    <a:pt x="4088129" y="1257300"/>
                    <a:pt x="4099559" y="1257300"/>
                  </a:cubicBezTo>
                  <a:cubicBezTo>
                    <a:pt x="4098289" y="1254760"/>
                    <a:pt x="4095749" y="1249680"/>
                    <a:pt x="4094479" y="1245870"/>
                  </a:cubicBezTo>
                  <a:cubicBezTo>
                    <a:pt x="4099559" y="1247140"/>
                    <a:pt x="4103369" y="1248410"/>
                    <a:pt x="4105909" y="1249680"/>
                  </a:cubicBezTo>
                  <a:cubicBezTo>
                    <a:pt x="4107179" y="1243330"/>
                    <a:pt x="4107179" y="1236980"/>
                    <a:pt x="4108449" y="1231900"/>
                  </a:cubicBezTo>
                  <a:cubicBezTo>
                    <a:pt x="4109719" y="1225550"/>
                    <a:pt x="4110989" y="1217930"/>
                    <a:pt x="4112259" y="1211580"/>
                  </a:cubicBezTo>
                  <a:cubicBezTo>
                    <a:pt x="4112259" y="1209040"/>
                    <a:pt x="4110989" y="1205230"/>
                    <a:pt x="4112259" y="1201420"/>
                  </a:cubicBezTo>
                  <a:cubicBezTo>
                    <a:pt x="4116069" y="1191260"/>
                    <a:pt x="4117339" y="1176020"/>
                    <a:pt x="4113529" y="1168400"/>
                  </a:cubicBezTo>
                  <a:cubicBezTo>
                    <a:pt x="4116069" y="1165860"/>
                    <a:pt x="4117339" y="1162050"/>
                    <a:pt x="4117339" y="1159510"/>
                  </a:cubicBezTo>
                  <a:cubicBezTo>
                    <a:pt x="4117339" y="1149350"/>
                    <a:pt x="4117339" y="1137920"/>
                    <a:pt x="4116069" y="1127760"/>
                  </a:cubicBezTo>
                  <a:cubicBezTo>
                    <a:pt x="4114799" y="1117600"/>
                    <a:pt x="4113529" y="1108710"/>
                    <a:pt x="4112259" y="1098550"/>
                  </a:cubicBezTo>
                  <a:cubicBezTo>
                    <a:pt x="4110989" y="1096010"/>
                    <a:pt x="4110989" y="1093470"/>
                    <a:pt x="4112259" y="1089660"/>
                  </a:cubicBezTo>
                  <a:cubicBezTo>
                    <a:pt x="4116069" y="1079500"/>
                    <a:pt x="4118609" y="1069340"/>
                    <a:pt x="4110989" y="1059180"/>
                  </a:cubicBezTo>
                  <a:cubicBezTo>
                    <a:pt x="4108449" y="1056640"/>
                    <a:pt x="4109719" y="1050290"/>
                    <a:pt x="4110989" y="1046480"/>
                  </a:cubicBezTo>
                  <a:cubicBezTo>
                    <a:pt x="4114799" y="1032510"/>
                    <a:pt x="4107179" y="1021080"/>
                    <a:pt x="4093209" y="1018540"/>
                  </a:cubicBezTo>
                  <a:lnTo>
                    <a:pt x="4088129" y="1018540"/>
                  </a:lnTo>
                  <a:cubicBezTo>
                    <a:pt x="4089399" y="1014730"/>
                    <a:pt x="4090669" y="1013460"/>
                    <a:pt x="4091939" y="1010920"/>
                  </a:cubicBezTo>
                  <a:cubicBezTo>
                    <a:pt x="4088129" y="1009650"/>
                    <a:pt x="4084319" y="1009650"/>
                    <a:pt x="4081779" y="1007110"/>
                  </a:cubicBezTo>
                  <a:cubicBezTo>
                    <a:pt x="4079239" y="1005840"/>
                    <a:pt x="4077969" y="1002030"/>
                    <a:pt x="4075429" y="1000760"/>
                  </a:cubicBezTo>
                  <a:cubicBezTo>
                    <a:pt x="4065269" y="995680"/>
                    <a:pt x="4053839" y="990600"/>
                    <a:pt x="4042409" y="985520"/>
                  </a:cubicBezTo>
                  <a:cubicBezTo>
                    <a:pt x="4038599" y="984250"/>
                    <a:pt x="4033519" y="984250"/>
                    <a:pt x="4029709" y="984250"/>
                  </a:cubicBezTo>
                  <a:cubicBezTo>
                    <a:pt x="4027169" y="985520"/>
                    <a:pt x="4025899" y="980440"/>
                    <a:pt x="4023359" y="980440"/>
                  </a:cubicBezTo>
                  <a:cubicBezTo>
                    <a:pt x="4005579" y="976630"/>
                    <a:pt x="3987799" y="974090"/>
                    <a:pt x="3970019" y="969010"/>
                  </a:cubicBezTo>
                  <a:cubicBezTo>
                    <a:pt x="3956049" y="963930"/>
                    <a:pt x="3939539" y="974090"/>
                    <a:pt x="3925569" y="963930"/>
                  </a:cubicBezTo>
                  <a:cubicBezTo>
                    <a:pt x="3924299" y="962660"/>
                    <a:pt x="3921759" y="965200"/>
                    <a:pt x="3920489" y="965200"/>
                  </a:cubicBezTo>
                  <a:cubicBezTo>
                    <a:pt x="3909059" y="962660"/>
                    <a:pt x="3898899" y="969010"/>
                    <a:pt x="3887469" y="965200"/>
                  </a:cubicBezTo>
                  <a:cubicBezTo>
                    <a:pt x="3876039" y="961390"/>
                    <a:pt x="3863339" y="960120"/>
                    <a:pt x="3858259" y="948690"/>
                  </a:cubicBezTo>
                  <a:cubicBezTo>
                    <a:pt x="3853179" y="937260"/>
                    <a:pt x="3849369" y="925830"/>
                    <a:pt x="3849369" y="914400"/>
                  </a:cubicBezTo>
                  <a:cubicBezTo>
                    <a:pt x="3850639" y="900430"/>
                    <a:pt x="3856989" y="885190"/>
                    <a:pt x="3832859" y="887730"/>
                  </a:cubicBezTo>
                  <a:cubicBezTo>
                    <a:pt x="3834129" y="885190"/>
                    <a:pt x="3834129" y="882650"/>
                    <a:pt x="3835399" y="881380"/>
                  </a:cubicBezTo>
                  <a:cubicBezTo>
                    <a:pt x="3761739" y="873760"/>
                    <a:pt x="3688079" y="867410"/>
                    <a:pt x="3615689" y="859790"/>
                  </a:cubicBezTo>
                  <a:cubicBezTo>
                    <a:pt x="3613149" y="850900"/>
                    <a:pt x="3610609" y="840740"/>
                    <a:pt x="3608069" y="826770"/>
                  </a:cubicBezTo>
                  <a:cubicBezTo>
                    <a:pt x="3622039" y="842010"/>
                    <a:pt x="3634739" y="850900"/>
                    <a:pt x="3652519" y="849630"/>
                  </a:cubicBezTo>
                  <a:cubicBezTo>
                    <a:pt x="3653789" y="839470"/>
                    <a:pt x="3652519" y="831850"/>
                    <a:pt x="3642359" y="825500"/>
                  </a:cubicBezTo>
                  <a:cubicBezTo>
                    <a:pt x="3641089" y="824230"/>
                    <a:pt x="3639819" y="819150"/>
                    <a:pt x="3641089" y="816610"/>
                  </a:cubicBezTo>
                  <a:cubicBezTo>
                    <a:pt x="3646169" y="803910"/>
                    <a:pt x="3651249" y="792480"/>
                    <a:pt x="3655059" y="781050"/>
                  </a:cubicBezTo>
                  <a:cubicBezTo>
                    <a:pt x="3660139" y="784860"/>
                    <a:pt x="3663949" y="787400"/>
                    <a:pt x="3669029" y="789940"/>
                  </a:cubicBezTo>
                  <a:lnTo>
                    <a:pt x="3671569" y="787400"/>
                  </a:lnTo>
                  <a:lnTo>
                    <a:pt x="3656329" y="764540"/>
                  </a:lnTo>
                  <a:cubicBezTo>
                    <a:pt x="3666489" y="767080"/>
                    <a:pt x="3675379" y="768350"/>
                    <a:pt x="3686809" y="770890"/>
                  </a:cubicBezTo>
                  <a:cubicBezTo>
                    <a:pt x="3682999" y="763270"/>
                    <a:pt x="3679189" y="758190"/>
                    <a:pt x="3679189" y="758190"/>
                  </a:cubicBezTo>
                  <a:cubicBezTo>
                    <a:pt x="3685539" y="753110"/>
                    <a:pt x="3691889" y="748030"/>
                    <a:pt x="3700779" y="741680"/>
                  </a:cubicBezTo>
                  <a:cubicBezTo>
                    <a:pt x="3700779" y="740410"/>
                    <a:pt x="3702049" y="732790"/>
                    <a:pt x="3705859" y="731520"/>
                  </a:cubicBezTo>
                  <a:cubicBezTo>
                    <a:pt x="3713479" y="727710"/>
                    <a:pt x="3716019" y="734060"/>
                    <a:pt x="3718559" y="740410"/>
                  </a:cubicBezTo>
                  <a:cubicBezTo>
                    <a:pt x="3719829" y="744220"/>
                    <a:pt x="3727449" y="745490"/>
                    <a:pt x="3732529" y="746760"/>
                  </a:cubicBezTo>
                  <a:cubicBezTo>
                    <a:pt x="3737609" y="748030"/>
                    <a:pt x="3743959" y="748030"/>
                    <a:pt x="3750309" y="746760"/>
                  </a:cubicBezTo>
                  <a:cubicBezTo>
                    <a:pt x="3760469" y="746760"/>
                    <a:pt x="3770629" y="745490"/>
                    <a:pt x="3784599" y="744220"/>
                  </a:cubicBezTo>
                  <a:cubicBezTo>
                    <a:pt x="3774440" y="741680"/>
                    <a:pt x="3766819" y="739140"/>
                    <a:pt x="3760469" y="737870"/>
                  </a:cubicBezTo>
                  <a:cubicBezTo>
                    <a:pt x="3760469" y="736600"/>
                    <a:pt x="3760469" y="735330"/>
                    <a:pt x="3759199" y="734060"/>
                  </a:cubicBezTo>
                  <a:cubicBezTo>
                    <a:pt x="3769359" y="731520"/>
                    <a:pt x="3779519" y="728980"/>
                    <a:pt x="3788409" y="726440"/>
                  </a:cubicBezTo>
                  <a:cubicBezTo>
                    <a:pt x="3798569" y="728980"/>
                    <a:pt x="3807459" y="732790"/>
                    <a:pt x="3815079" y="735330"/>
                  </a:cubicBezTo>
                  <a:cubicBezTo>
                    <a:pt x="3817619" y="758190"/>
                    <a:pt x="3832859" y="739140"/>
                    <a:pt x="3841749" y="741680"/>
                  </a:cubicBezTo>
                  <a:cubicBezTo>
                    <a:pt x="3839209" y="736600"/>
                    <a:pt x="3835399" y="731520"/>
                    <a:pt x="3831590" y="725170"/>
                  </a:cubicBezTo>
                  <a:cubicBezTo>
                    <a:pt x="3848099" y="727710"/>
                    <a:pt x="3864610" y="727710"/>
                    <a:pt x="3876040" y="740410"/>
                  </a:cubicBezTo>
                  <a:cubicBezTo>
                    <a:pt x="3877310" y="741680"/>
                    <a:pt x="3882390" y="740410"/>
                    <a:pt x="3884930" y="739140"/>
                  </a:cubicBezTo>
                  <a:cubicBezTo>
                    <a:pt x="3888740" y="740410"/>
                    <a:pt x="3895090" y="742950"/>
                    <a:pt x="3897630" y="741680"/>
                  </a:cubicBezTo>
                  <a:cubicBezTo>
                    <a:pt x="3901440" y="737870"/>
                    <a:pt x="3901440" y="731520"/>
                    <a:pt x="3905250" y="723900"/>
                  </a:cubicBezTo>
                  <a:cubicBezTo>
                    <a:pt x="3914140" y="739140"/>
                    <a:pt x="3923030" y="730250"/>
                    <a:pt x="3931920" y="723900"/>
                  </a:cubicBezTo>
                  <a:cubicBezTo>
                    <a:pt x="3930650" y="727710"/>
                    <a:pt x="3930650" y="730250"/>
                    <a:pt x="3930650" y="730250"/>
                  </a:cubicBezTo>
                  <a:cubicBezTo>
                    <a:pt x="3938270" y="734060"/>
                    <a:pt x="3944620" y="736600"/>
                    <a:pt x="3953510" y="740410"/>
                  </a:cubicBezTo>
                  <a:cubicBezTo>
                    <a:pt x="3959860" y="737870"/>
                    <a:pt x="3967480" y="728980"/>
                    <a:pt x="3978910" y="737870"/>
                  </a:cubicBezTo>
                  <a:cubicBezTo>
                    <a:pt x="3980180" y="739140"/>
                    <a:pt x="3985260" y="736600"/>
                    <a:pt x="3989069" y="736600"/>
                  </a:cubicBezTo>
                  <a:cubicBezTo>
                    <a:pt x="3992879" y="735330"/>
                    <a:pt x="3995419" y="735330"/>
                    <a:pt x="3996690" y="734060"/>
                  </a:cubicBezTo>
                  <a:cubicBezTo>
                    <a:pt x="3999230" y="725170"/>
                    <a:pt x="4000499" y="717550"/>
                    <a:pt x="4004310" y="709930"/>
                  </a:cubicBezTo>
                  <a:cubicBezTo>
                    <a:pt x="4008120" y="702310"/>
                    <a:pt x="4006850" y="694690"/>
                    <a:pt x="3999230" y="692150"/>
                  </a:cubicBezTo>
                  <a:cubicBezTo>
                    <a:pt x="3996690" y="690880"/>
                    <a:pt x="3994150" y="690880"/>
                    <a:pt x="3992880" y="689610"/>
                  </a:cubicBezTo>
                  <a:cubicBezTo>
                    <a:pt x="4004310" y="678180"/>
                    <a:pt x="4014470" y="670560"/>
                    <a:pt x="4030980" y="675640"/>
                  </a:cubicBezTo>
                  <a:cubicBezTo>
                    <a:pt x="4034790" y="676910"/>
                    <a:pt x="4039870" y="671830"/>
                    <a:pt x="4046220" y="668020"/>
                  </a:cubicBezTo>
                  <a:cubicBezTo>
                    <a:pt x="4042410" y="664210"/>
                    <a:pt x="4039870" y="662940"/>
                    <a:pt x="4037330" y="661670"/>
                  </a:cubicBezTo>
                  <a:cubicBezTo>
                    <a:pt x="4047490" y="640080"/>
                    <a:pt x="4064000" y="654050"/>
                    <a:pt x="4079240" y="654050"/>
                  </a:cubicBezTo>
                  <a:cubicBezTo>
                    <a:pt x="4074160" y="650240"/>
                    <a:pt x="4071619" y="646430"/>
                    <a:pt x="4069080" y="645160"/>
                  </a:cubicBezTo>
                  <a:cubicBezTo>
                    <a:pt x="4076700" y="641350"/>
                    <a:pt x="4084320" y="638810"/>
                    <a:pt x="4090670" y="635000"/>
                  </a:cubicBezTo>
                  <a:cubicBezTo>
                    <a:pt x="4091940" y="629920"/>
                    <a:pt x="4090670" y="624840"/>
                    <a:pt x="4091940" y="622300"/>
                  </a:cubicBezTo>
                  <a:cubicBezTo>
                    <a:pt x="4098290" y="612140"/>
                    <a:pt x="4094480" y="604520"/>
                    <a:pt x="4084320" y="599440"/>
                  </a:cubicBezTo>
                  <a:cubicBezTo>
                    <a:pt x="4080510" y="596900"/>
                    <a:pt x="4076700" y="591820"/>
                    <a:pt x="4074160" y="588010"/>
                  </a:cubicBezTo>
                  <a:cubicBezTo>
                    <a:pt x="4077970" y="588010"/>
                    <a:pt x="4083050" y="586740"/>
                    <a:pt x="4088130" y="586740"/>
                  </a:cubicBezTo>
                  <a:lnTo>
                    <a:pt x="4088130" y="571500"/>
                  </a:lnTo>
                  <a:cubicBezTo>
                    <a:pt x="4090670" y="571500"/>
                    <a:pt x="4093210" y="571500"/>
                    <a:pt x="4095750" y="572770"/>
                  </a:cubicBezTo>
                  <a:cubicBezTo>
                    <a:pt x="4097020" y="557530"/>
                    <a:pt x="4098290" y="542290"/>
                    <a:pt x="4100830" y="525780"/>
                  </a:cubicBezTo>
                  <a:cubicBezTo>
                    <a:pt x="4086860" y="518160"/>
                    <a:pt x="4094480" y="509270"/>
                    <a:pt x="4102100" y="497840"/>
                  </a:cubicBezTo>
                  <a:cubicBezTo>
                    <a:pt x="4102100" y="497840"/>
                    <a:pt x="4099560" y="496570"/>
                    <a:pt x="4097020" y="496570"/>
                  </a:cubicBezTo>
                  <a:cubicBezTo>
                    <a:pt x="4098290" y="491490"/>
                    <a:pt x="4100830" y="486410"/>
                    <a:pt x="4102100" y="481330"/>
                  </a:cubicBezTo>
                  <a:cubicBezTo>
                    <a:pt x="4104640" y="471170"/>
                    <a:pt x="4100830" y="469900"/>
                    <a:pt x="4089400" y="474980"/>
                  </a:cubicBezTo>
                  <a:cubicBezTo>
                    <a:pt x="4088130" y="472440"/>
                    <a:pt x="4086860" y="468630"/>
                    <a:pt x="4084320" y="466090"/>
                  </a:cubicBezTo>
                  <a:cubicBezTo>
                    <a:pt x="4083050" y="467360"/>
                    <a:pt x="4083050" y="468630"/>
                    <a:pt x="4081780" y="469900"/>
                  </a:cubicBezTo>
                  <a:cubicBezTo>
                    <a:pt x="4076700" y="468630"/>
                    <a:pt x="4072890" y="466090"/>
                    <a:pt x="4067810" y="464820"/>
                  </a:cubicBezTo>
                  <a:cubicBezTo>
                    <a:pt x="4042410" y="454660"/>
                    <a:pt x="4015740" y="457200"/>
                    <a:pt x="3990340" y="455930"/>
                  </a:cubicBezTo>
                  <a:cubicBezTo>
                    <a:pt x="3986530" y="455930"/>
                    <a:pt x="3981450" y="459740"/>
                    <a:pt x="3977640" y="459740"/>
                  </a:cubicBezTo>
                  <a:cubicBezTo>
                    <a:pt x="3962400" y="458470"/>
                    <a:pt x="3948430" y="453390"/>
                    <a:pt x="3934460" y="452120"/>
                  </a:cubicBezTo>
                  <a:cubicBezTo>
                    <a:pt x="3915410" y="450850"/>
                    <a:pt x="3896360" y="450850"/>
                    <a:pt x="3877310" y="450850"/>
                  </a:cubicBezTo>
                  <a:cubicBezTo>
                    <a:pt x="3863340" y="450850"/>
                    <a:pt x="3860800" y="443230"/>
                    <a:pt x="3862070" y="433070"/>
                  </a:cubicBezTo>
                  <a:cubicBezTo>
                    <a:pt x="3867150" y="429260"/>
                    <a:pt x="3872230" y="421640"/>
                    <a:pt x="3872230" y="420370"/>
                  </a:cubicBezTo>
                  <a:cubicBezTo>
                    <a:pt x="3855720" y="407670"/>
                    <a:pt x="3870960" y="398780"/>
                    <a:pt x="3874770" y="388620"/>
                  </a:cubicBezTo>
                  <a:cubicBezTo>
                    <a:pt x="3873500" y="363220"/>
                    <a:pt x="3872230" y="337820"/>
                    <a:pt x="3870960" y="311150"/>
                  </a:cubicBezTo>
                  <a:cubicBezTo>
                    <a:pt x="3873500" y="309880"/>
                    <a:pt x="3878580" y="308610"/>
                    <a:pt x="3882390" y="307340"/>
                  </a:cubicBezTo>
                  <a:cubicBezTo>
                    <a:pt x="3881120" y="303530"/>
                    <a:pt x="3878580" y="299720"/>
                    <a:pt x="3878580" y="295910"/>
                  </a:cubicBezTo>
                  <a:cubicBezTo>
                    <a:pt x="3882390" y="280670"/>
                    <a:pt x="3883660" y="265430"/>
                    <a:pt x="3867150" y="254000"/>
                  </a:cubicBezTo>
                  <a:cubicBezTo>
                    <a:pt x="3874770" y="248920"/>
                    <a:pt x="3881120" y="245110"/>
                    <a:pt x="3888740" y="240030"/>
                  </a:cubicBezTo>
                  <a:cubicBezTo>
                    <a:pt x="3887470" y="238760"/>
                    <a:pt x="3886200" y="236220"/>
                    <a:pt x="3886200" y="234950"/>
                  </a:cubicBezTo>
                  <a:cubicBezTo>
                    <a:pt x="3886200" y="233680"/>
                    <a:pt x="3884930" y="233680"/>
                    <a:pt x="3883660" y="233680"/>
                  </a:cubicBezTo>
                  <a:cubicBezTo>
                    <a:pt x="3870960" y="233680"/>
                    <a:pt x="3865880" y="231140"/>
                    <a:pt x="3864610" y="218440"/>
                  </a:cubicBezTo>
                  <a:cubicBezTo>
                    <a:pt x="3864610" y="215900"/>
                    <a:pt x="3864610" y="212090"/>
                    <a:pt x="3867150" y="209550"/>
                  </a:cubicBezTo>
                  <a:cubicBezTo>
                    <a:pt x="3872230" y="205740"/>
                    <a:pt x="3877310" y="201930"/>
                    <a:pt x="3883660" y="199390"/>
                  </a:cubicBezTo>
                  <a:cubicBezTo>
                    <a:pt x="3886200" y="198120"/>
                    <a:pt x="3891280" y="199390"/>
                    <a:pt x="3893820" y="200660"/>
                  </a:cubicBezTo>
                  <a:cubicBezTo>
                    <a:pt x="3907790" y="208280"/>
                    <a:pt x="3909060" y="208280"/>
                    <a:pt x="3911600" y="191770"/>
                  </a:cubicBezTo>
                  <a:cubicBezTo>
                    <a:pt x="3914140" y="193040"/>
                    <a:pt x="3916680" y="194310"/>
                    <a:pt x="3920490" y="195580"/>
                  </a:cubicBezTo>
                  <a:cubicBezTo>
                    <a:pt x="3919220" y="190500"/>
                    <a:pt x="3919220" y="186690"/>
                    <a:pt x="3916680" y="182880"/>
                  </a:cubicBezTo>
                  <a:cubicBezTo>
                    <a:pt x="3916680" y="181610"/>
                    <a:pt x="3914140" y="180340"/>
                    <a:pt x="3911600" y="179070"/>
                  </a:cubicBezTo>
                  <a:cubicBezTo>
                    <a:pt x="3914140" y="177800"/>
                    <a:pt x="3916680" y="175260"/>
                    <a:pt x="3919220" y="176530"/>
                  </a:cubicBezTo>
                  <a:cubicBezTo>
                    <a:pt x="3931920" y="180340"/>
                    <a:pt x="3939540" y="171450"/>
                    <a:pt x="3948430" y="166370"/>
                  </a:cubicBezTo>
                  <a:cubicBezTo>
                    <a:pt x="3940810" y="156210"/>
                    <a:pt x="3933190" y="147320"/>
                    <a:pt x="3926840" y="137160"/>
                  </a:cubicBezTo>
                  <a:cubicBezTo>
                    <a:pt x="3937000" y="132080"/>
                    <a:pt x="3944620" y="129540"/>
                    <a:pt x="3952240" y="125730"/>
                  </a:cubicBezTo>
                  <a:cubicBezTo>
                    <a:pt x="3935730" y="97790"/>
                    <a:pt x="3935730" y="97790"/>
                    <a:pt x="3947160" y="86360"/>
                  </a:cubicBezTo>
                  <a:cubicBezTo>
                    <a:pt x="3947160" y="85090"/>
                    <a:pt x="3945890" y="83820"/>
                    <a:pt x="3945890" y="82550"/>
                  </a:cubicBezTo>
                  <a:cubicBezTo>
                    <a:pt x="3942080" y="83820"/>
                    <a:pt x="3937000" y="85090"/>
                    <a:pt x="3933190" y="87630"/>
                  </a:cubicBezTo>
                  <a:lnTo>
                    <a:pt x="3931920" y="86360"/>
                  </a:lnTo>
                  <a:cubicBezTo>
                    <a:pt x="3937000" y="81280"/>
                    <a:pt x="3942080" y="77470"/>
                    <a:pt x="3947160" y="72390"/>
                  </a:cubicBezTo>
                  <a:cubicBezTo>
                    <a:pt x="3947160" y="68580"/>
                    <a:pt x="3949700" y="59690"/>
                    <a:pt x="3947160" y="57150"/>
                  </a:cubicBezTo>
                  <a:cubicBezTo>
                    <a:pt x="3937000" y="48260"/>
                    <a:pt x="3948430" y="39370"/>
                    <a:pt x="3945890" y="30480"/>
                  </a:cubicBezTo>
                  <a:cubicBezTo>
                    <a:pt x="3944620" y="27940"/>
                    <a:pt x="3945890" y="21590"/>
                    <a:pt x="3944620" y="21590"/>
                  </a:cubicBezTo>
                  <a:cubicBezTo>
                    <a:pt x="3937000" y="17780"/>
                    <a:pt x="3928110" y="11430"/>
                    <a:pt x="3919220" y="11430"/>
                  </a:cubicBezTo>
                  <a:cubicBezTo>
                    <a:pt x="3898900" y="10160"/>
                    <a:pt x="3878580" y="12700"/>
                    <a:pt x="3858260" y="12700"/>
                  </a:cubicBezTo>
                  <a:lnTo>
                    <a:pt x="3793490" y="12700"/>
                  </a:lnTo>
                  <a:cubicBezTo>
                    <a:pt x="3778250" y="12700"/>
                    <a:pt x="3765550" y="8890"/>
                    <a:pt x="3750310" y="5080"/>
                  </a:cubicBezTo>
                  <a:cubicBezTo>
                    <a:pt x="3732530" y="0"/>
                    <a:pt x="3713480" y="3810"/>
                    <a:pt x="3694430" y="5080"/>
                  </a:cubicBezTo>
                  <a:cubicBezTo>
                    <a:pt x="3653790" y="6350"/>
                    <a:pt x="3613150" y="6350"/>
                    <a:pt x="3572510" y="7620"/>
                  </a:cubicBezTo>
                  <a:cubicBezTo>
                    <a:pt x="3553460" y="7620"/>
                    <a:pt x="3533140" y="10160"/>
                    <a:pt x="3514090" y="11430"/>
                  </a:cubicBezTo>
                  <a:cubicBezTo>
                    <a:pt x="3489960" y="12700"/>
                    <a:pt x="3465830" y="11430"/>
                    <a:pt x="3441700" y="12700"/>
                  </a:cubicBezTo>
                  <a:cubicBezTo>
                    <a:pt x="3416300" y="13970"/>
                    <a:pt x="3390900" y="16510"/>
                    <a:pt x="3365500" y="17780"/>
                  </a:cubicBezTo>
                  <a:cubicBezTo>
                    <a:pt x="3335020" y="19050"/>
                    <a:pt x="3304540" y="19050"/>
                    <a:pt x="3274060" y="20320"/>
                  </a:cubicBezTo>
                  <a:lnTo>
                    <a:pt x="3178810" y="24130"/>
                  </a:lnTo>
                  <a:cubicBezTo>
                    <a:pt x="3149600" y="25400"/>
                    <a:pt x="3121660" y="25400"/>
                    <a:pt x="3092450" y="25400"/>
                  </a:cubicBezTo>
                  <a:cubicBezTo>
                    <a:pt x="3070860" y="25400"/>
                    <a:pt x="3048000" y="26670"/>
                    <a:pt x="3026410" y="27940"/>
                  </a:cubicBezTo>
                  <a:lnTo>
                    <a:pt x="2961640" y="31750"/>
                  </a:lnTo>
                  <a:cubicBezTo>
                    <a:pt x="2946400" y="33020"/>
                    <a:pt x="2931160" y="33020"/>
                    <a:pt x="2914650" y="34290"/>
                  </a:cubicBezTo>
                  <a:cubicBezTo>
                    <a:pt x="2889250" y="35560"/>
                    <a:pt x="2863850" y="35560"/>
                    <a:pt x="2838450" y="36830"/>
                  </a:cubicBezTo>
                  <a:cubicBezTo>
                    <a:pt x="2809240" y="38100"/>
                    <a:pt x="2781300" y="40640"/>
                    <a:pt x="2753360" y="41910"/>
                  </a:cubicBezTo>
                  <a:cubicBezTo>
                    <a:pt x="2724150" y="44450"/>
                    <a:pt x="2696210" y="46990"/>
                    <a:pt x="2667000" y="49530"/>
                  </a:cubicBezTo>
                  <a:cubicBezTo>
                    <a:pt x="2655570" y="50800"/>
                    <a:pt x="2644140" y="50800"/>
                    <a:pt x="2631440" y="52070"/>
                  </a:cubicBezTo>
                  <a:lnTo>
                    <a:pt x="2594610" y="52070"/>
                  </a:lnTo>
                  <a:cubicBezTo>
                    <a:pt x="2552700" y="54610"/>
                    <a:pt x="2512060" y="58420"/>
                    <a:pt x="2470150" y="60960"/>
                  </a:cubicBezTo>
                  <a:cubicBezTo>
                    <a:pt x="2444750" y="62230"/>
                    <a:pt x="2418080" y="63500"/>
                    <a:pt x="2392680" y="66040"/>
                  </a:cubicBezTo>
                  <a:cubicBezTo>
                    <a:pt x="2377440" y="67310"/>
                    <a:pt x="2360930" y="69850"/>
                    <a:pt x="2345690" y="71120"/>
                  </a:cubicBezTo>
                  <a:lnTo>
                    <a:pt x="2242819" y="78740"/>
                  </a:lnTo>
                  <a:cubicBezTo>
                    <a:pt x="2221230" y="80010"/>
                    <a:pt x="2200909" y="85090"/>
                    <a:pt x="2180590" y="86360"/>
                  </a:cubicBezTo>
                  <a:cubicBezTo>
                    <a:pt x="2148840" y="88900"/>
                    <a:pt x="2115819" y="90170"/>
                    <a:pt x="2084069" y="92710"/>
                  </a:cubicBezTo>
                  <a:cubicBezTo>
                    <a:pt x="2076449" y="92710"/>
                    <a:pt x="2067559" y="93980"/>
                    <a:pt x="2059940" y="93980"/>
                  </a:cubicBezTo>
                  <a:cubicBezTo>
                    <a:pt x="2032000" y="96520"/>
                    <a:pt x="2005330" y="99060"/>
                    <a:pt x="1977390" y="101600"/>
                  </a:cubicBezTo>
                  <a:cubicBezTo>
                    <a:pt x="1962150" y="102870"/>
                    <a:pt x="1945640" y="105410"/>
                    <a:pt x="1930400" y="106680"/>
                  </a:cubicBezTo>
                  <a:cubicBezTo>
                    <a:pt x="1911350" y="107950"/>
                    <a:pt x="1892300" y="109220"/>
                    <a:pt x="1874520" y="110490"/>
                  </a:cubicBezTo>
                  <a:cubicBezTo>
                    <a:pt x="1838960" y="114300"/>
                    <a:pt x="1802130" y="118110"/>
                    <a:pt x="1766570" y="121920"/>
                  </a:cubicBezTo>
                  <a:cubicBezTo>
                    <a:pt x="1760220" y="123190"/>
                    <a:pt x="1755140" y="127000"/>
                    <a:pt x="1748790" y="127000"/>
                  </a:cubicBezTo>
                  <a:cubicBezTo>
                    <a:pt x="1719580" y="129540"/>
                    <a:pt x="1690370" y="129540"/>
                    <a:pt x="1662430" y="133350"/>
                  </a:cubicBezTo>
                  <a:cubicBezTo>
                    <a:pt x="1647190" y="135890"/>
                    <a:pt x="1630680" y="129540"/>
                    <a:pt x="1616710" y="142240"/>
                  </a:cubicBezTo>
                  <a:cubicBezTo>
                    <a:pt x="1611630" y="146050"/>
                    <a:pt x="1597660" y="139700"/>
                    <a:pt x="1588770" y="140970"/>
                  </a:cubicBezTo>
                  <a:cubicBezTo>
                    <a:pt x="1553210" y="144780"/>
                    <a:pt x="1517650" y="149860"/>
                    <a:pt x="1483360" y="153670"/>
                  </a:cubicBezTo>
                  <a:cubicBezTo>
                    <a:pt x="1455420" y="157480"/>
                    <a:pt x="1428750" y="160020"/>
                    <a:pt x="1400810" y="163830"/>
                  </a:cubicBezTo>
                  <a:cubicBezTo>
                    <a:pt x="1390650" y="165100"/>
                    <a:pt x="1380490" y="168910"/>
                    <a:pt x="1371600" y="170180"/>
                  </a:cubicBezTo>
                  <a:cubicBezTo>
                    <a:pt x="1346200" y="172720"/>
                    <a:pt x="1320800" y="175260"/>
                    <a:pt x="1296670" y="177800"/>
                  </a:cubicBezTo>
                  <a:cubicBezTo>
                    <a:pt x="1296670" y="182880"/>
                    <a:pt x="1296670" y="185420"/>
                    <a:pt x="1295400" y="187960"/>
                  </a:cubicBezTo>
                  <a:cubicBezTo>
                    <a:pt x="1292860" y="185420"/>
                    <a:pt x="1290320" y="181610"/>
                    <a:pt x="1287780" y="176530"/>
                  </a:cubicBezTo>
                  <a:cubicBezTo>
                    <a:pt x="1282700" y="190500"/>
                    <a:pt x="1272540" y="181610"/>
                    <a:pt x="1264920" y="182880"/>
                  </a:cubicBezTo>
                  <a:cubicBezTo>
                    <a:pt x="1250950" y="185420"/>
                    <a:pt x="1235710" y="189230"/>
                    <a:pt x="1221740" y="190500"/>
                  </a:cubicBezTo>
                  <a:cubicBezTo>
                    <a:pt x="1196340" y="194310"/>
                    <a:pt x="1170940" y="196850"/>
                    <a:pt x="1145540" y="199390"/>
                  </a:cubicBezTo>
                  <a:cubicBezTo>
                    <a:pt x="1123950" y="201930"/>
                    <a:pt x="1102360" y="207010"/>
                    <a:pt x="1080770" y="210820"/>
                  </a:cubicBezTo>
                  <a:cubicBezTo>
                    <a:pt x="1043940" y="217170"/>
                    <a:pt x="1005840" y="220980"/>
                    <a:pt x="969010" y="227330"/>
                  </a:cubicBezTo>
                  <a:cubicBezTo>
                    <a:pt x="943610" y="231140"/>
                    <a:pt x="918210" y="237490"/>
                    <a:pt x="891540" y="241300"/>
                  </a:cubicBezTo>
                  <a:cubicBezTo>
                    <a:pt x="864870" y="246380"/>
                    <a:pt x="836930" y="250190"/>
                    <a:pt x="810260" y="255270"/>
                  </a:cubicBezTo>
                  <a:cubicBezTo>
                    <a:pt x="791210" y="259080"/>
                    <a:pt x="772160" y="264160"/>
                    <a:pt x="753110" y="267970"/>
                  </a:cubicBezTo>
                  <a:cubicBezTo>
                    <a:pt x="715010" y="274320"/>
                    <a:pt x="675640" y="280670"/>
                    <a:pt x="637540" y="287020"/>
                  </a:cubicBezTo>
                  <a:cubicBezTo>
                    <a:pt x="623570" y="289560"/>
                    <a:pt x="610870" y="294640"/>
                    <a:pt x="596900" y="297180"/>
                  </a:cubicBezTo>
                  <a:cubicBezTo>
                    <a:pt x="572770" y="302260"/>
                    <a:pt x="548640" y="304800"/>
                    <a:pt x="524510" y="309880"/>
                  </a:cubicBezTo>
                  <a:cubicBezTo>
                    <a:pt x="506730" y="313690"/>
                    <a:pt x="490220" y="320040"/>
                    <a:pt x="473710" y="322580"/>
                  </a:cubicBezTo>
                  <a:cubicBezTo>
                    <a:pt x="438150" y="330200"/>
                    <a:pt x="402590" y="335280"/>
                    <a:pt x="367030" y="341630"/>
                  </a:cubicBezTo>
                  <a:cubicBezTo>
                    <a:pt x="351790" y="344170"/>
                    <a:pt x="336550" y="349250"/>
                    <a:pt x="321310" y="353060"/>
                  </a:cubicBezTo>
                  <a:cubicBezTo>
                    <a:pt x="297180" y="359410"/>
                    <a:pt x="271780" y="364490"/>
                    <a:pt x="247650" y="370840"/>
                  </a:cubicBezTo>
                  <a:cubicBezTo>
                    <a:pt x="241300" y="372110"/>
                    <a:pt x="234950" y="375920"/>
                    <a:pt x="227330" y="377190"/>
                  </a:cubicBezTo>
                  <a:cubicBezTo>
                    <a:pt x="219710" y="378460"/>
                    <a:pt x="212090" y="378460"/>
                    <a:pt x="204470" y="379730"/>
                  </a:cubicBezTo>
                  <a:cubicBezTo>
                    <a:pt x="189230" y="383540"/>
                    <a:pt x="173990" y="387350"/>
                    <a:pt x="160020" y="391160"/>
                  </a:cubicBezTo>
                  <a:cubicBezTo>
                    <a:pt x="129540" y="398780"/>
                    <a:pt x="114300" y="401320"/>
                    <a:pt x="100330" y="408940"/>
                  </a:cubicBezTo>
                  <a:cubicBezTo>
                    <a:pt x="87630" y="415290"/>
                    <a:pt x="69850" y="414020"/>
                    <a:pt x="64770" y="434340"/>
                  </a:cubicBezTo>
                  <a:cubicBezTo>
                    <a:pt x="62230" y="440690"/>
                    <a:pt x="55880" y="444500"/>
                    <a:pt x="67310" y="447040"/>
                  </a:cubicBezTo>
                  <a:cubicBezTo>
                    <a:pt x="68580" y="447040"/>
                    <a:pt x="71120" y="450850"/>
                    <a:pt x="69850" y="452120"/>
                  </a:cubicBezTo>
                  <a:cubicBezTo>
                    <a:pt x="67310" y="459740"/>
                    <a:pt x="64770" y="467360"/>
                    <a:pt x="62230" y="477520"/>
                  </a:cubicBezTo>
                  <a:cubicBezTo>
                    <a:pt x="62230" y="477520"/>
                    <a:pt x="64770" y="478790"/>
                    <a:pt x="67310" y="481330"/>
                  </a:cubicBezTo>
                  <a:cubicBezTo>
                    <a:pt x="59690" y="488950"/>
                    <a:pt x="59690" y="516890"/>
                    <a:pt x="64770" y="525780"/>
                  </a:cubicBezTo>
                  <a:cubicBezTo>
                    <a:pt x="67310" y="530860"/>
                    <a:pt x="68580" y="537210"/>
                    <a:pt x="69850" y="543560"/>
                  </a:cubicBezTo>
                  <a:cubicBezTo>
                    <a:pt x="54610" y="547370"/>
                    <a:pt x="72390" y="556260"/>
                    <a:pt x="67310" y="561340"/>
                  </a:cubicBezTo>
                  <a:cubicBezTo>
                    <a:pt x="69850" y="561340"/>
                    <a:pt x="72390" y="561340"/>
                    <a:pt x="76200" y="562610"/>
                  </a:cubicBezTo>
                  <a:cubicBezTo>
                    <a:pt x="73660" y="566420"/>
                    <a:pt x="71120" y="568960"/>
                    <a:pt x="69850" y="570230"/>
                  </a:cubicBezTo>
                  <a:cubicBezTo>
                    <a:pt x="72390" y="572770"/>
                    <a:pt x="76200" y="574040"/>
                    <a:pt x="78740" y="576580"/>
                  </a:cubicBezTo>
                  <a:cubicBezTo>
                    <a:pt x="64770" y="595630"/>
                    <a:pt x="64770" y="604520"/>
                    <a:pt x="81280" y="621030"/>
                  </a:cubicBezTo>
                  <a:cubicBezTo>
                    <a:pt x="82550" y="622300"/>
                    <a:pt x="85090" y="624840"/>
                    <a:pt x="85090" y="626110"/>
                  </a:cubicBezTo>
                  <a:cubicBezTo>
                    <a:pt x="81280" y="640080"/>
                    <a:pt x="82550" y="652780"/>
                    <a:pt x="91440" y="664210"/>
                  </a:cubicBezTo>
                  <a:cubicBezTo>
                    <a:pt x="91440" y="664210"/>
                    <a:pt x="90170" y="668020"/>
                    <a:pt x="87630" y="670560"/>
                  </a:cubicBezTo>
                  <a:cubicBezTo>
                    <a:pt x="91440" y="669290"/>
                    <a:pt x="93980" y="668020"/>
                    <a:pt x="96520" y="668020"/>
                  </a:cubicBezTo>
                  <a:lnTo>
                    <a:pt x="92710" y="690880"/>
                  </a:lnTo>
                  <a:lnTo>
                    <a:pt x="106680" y="690880"/>
                  </a:lnTo>
                  <a:cubicBezTo>
                    <a:pt x="110490" y="695960"/>
                    <a:pt x="114300" y="699770"/>
                    <a:pt x="114300" y="701040"/>
                  </a:cubicBezTo>
                  <a:cubicBezTo>
                    <a:pt x="118110" y="697230"/>
                    <a:pt x="120650" y="695960"/>
                    <a:pt x="121920" y="694690"/>
                  </a:cubicBezTo>
                  <a:cubicBezTo>
                    <a:pt x="128270" y="704850"/>
                    <a:pt x="133350" y="712470"/>
                    <a:pt x="137160" y="720090"/>
                  </a:cubicBezTo>
                  <a:cubicBezTo>
                    <a:pt x="135890" y="728980"/>
                    <a:pt x="133350" y="736600"/>
                    <a:pt x="132080" y="741680"/>
                  </a:cubicBezTo>
                  <a:cubicBezTo>
                    <a:pt x="125730" y="741680"/>
                    <a:pt x="119380" y="740410"/>
                    <a:pt x="115570" y="742950"/>
                  </a:cubicBezTo>
                  <a:cubicBezTo>
                    <a:pt x="111760" y="745490"/>
                    <a:pt x="111760" y="751840"/>
                    <a:pt x="109220" y="755650"/>
                  </a:cubicBezTo>
                  <a:cubicBezTo>
                    <a:pt x="109220" y="756920"/>
                    <a:pt x="118110" y="773430"/>
                    <a:pt x="116840" y="774700"/>
                  </a:cubicBezTo>
                  <a:cubicBezTo>
                    <a:pt x="115570" y="783590"/>
                    <a:pt x="113030" y="792480"/>
                    <a:pt x="111760" y="802640"/>
                  </a:cubicBezTo>
                  <a:cubicBezTo>
                    <a:pt x="116840" y="806450"/>
                    <a:pt x="123190" y="811530"/>
                    <a:pt x="128270" y="815340"/>
                  </a:cubicBezTo>
                  <a:cubicBezTo>
                    <a:pt x="119380" y="820420"/>
                    <a:pt x="113030" y="825500"/>
                    <a:pt x="106680" y="829310"/>
                  </a:cubicBezTo>
                  <a:cubicBezTo>
                    <a:pt x="109220" y="830580"/>
                    <a:pt x="110490" y="831850"/>
                    <a:pt x="113030" y="833120"/>
                  </a:cubicBezTo>
                  <a:cubicBezTo>
                    <a:pt x="114300" y="838200"/>
                    <a:pt x="116840" y="843280"/>
                    <a:pt x="116840" y="848360"/>
                  </a:cubicBezTo>
                  <a:cubicBezTo>
                    <a:pt x="116840" y="853440"/>
                    <a:pt x="113030" y="862330"/>
                    <a:pt x="115570" y="863600"/>
                  </a:cubicBezTo>
                  <a:cubicBezTo>
                    <a:pt x="127000" y="869950"/>
                    <a:pt x="120650" y="889000"/>
                    <a:pt x="135890" y="891540"/>
                  </a:cubicBezTo>
                  <a:cubicBezTo>
                    <a:pt x="137160" y="891540"/>
                    <a:pt x="137160" y="894080"/>
                    <a:pt x="139700" y="896620"/>
                  </a:cubicBezTo>
                  <a:cubicBezTo>
                    <a:pt x="135890" y="896620"/>
                    <a:pt x="133350" y="896620"/>
                    <a:pt x="128270" y="897890"/>
                  </a:cubicBezTo>
                  <a:cubicBezTo>
                    <a:pt x="142240" y="908050"/>
                    <a:pt x="138430" y="916940"/>
                    <a:pt x="133350" y="924560"/>
                  </a:cubicBezTo>
                  <a:cubicBezTo>
                    <a:pt x="128270" y="925830"/>
                    <a:pt x="124460" y="927100"/>
                    <a:pt x="120650" y="928370"/>
                  </a:cubicBezTo>
                  <a:cubicBezTo>
                    <a:pt x="121920" y="930910"/>
                    <a:pt x="121920" y="932180"/>
                    <a:pt x="123190" y="934720"/>
                  </a:cubicBezTo>
                  <a:cubicBezTo>
                    <a:pt x="124460" y="935990"/>
                    <a:pt x="130810" y="952500"/>
                    <a:pt x="130810" y="955040"/>
                  </a:cubicBezTo>
                  <a:cubicBezTo>
                    <a:pt x="128270" y="961390"/>
                    <a:pt x="127000" y="967740"/>
                    <a:pt x="125730" y="974090"/>
                  </a:cubicBezTo>
                  <a:cubicBezTo>
                    <a:pt x="133350" y="974090"/>
                    <a:pt x="139700" y="975360"/>
                    <a:pt x="142240" y="975360"/>
                  </a:cubicBezTo>
                  <a:cubicBezTo>
                    <a:pt x="139700" y="976630"/>
                    <a:pt x="135890" y="979170"/>
                    <a:pt x="133350" y="980440"/>
                  </a:cubicBezTo>
                  <a:cubicBezTo>
                    <a:pt x="134620" y="982980"/>
                    <a:pt x="135890" y="985520"/>
                    <a:pt x="138430" y="986790"/>
                  </a:cubicBezTo>
                  <a:cubicBezTo>
                    <a:pt x="148590" y="985520"/>
                    <a:pt x="158750" y="984250"/>
                    <a:pt x="170180" y="982980"/>
                  </a:cubicBezTo>
                  <a:cubicBezTo>
                    <a:pt x="168910" y="989330"/>
                    <a:pt x="167640" y="994410"/>
                    <a:pt x="165100" y="999490"/>
                  </a:cubicBezTo>
                  <a:cubicBezTo>
                    <a:pt x="171450" y="999490"/>
                    <a:pt x="179070" y="1000760"/>
                    <a:pt x="185420" y="1000760"/>
                  </a:cubicBezTo>
                  <a:lnTo>
                    <a:pt x="185420" y="1007110"/>
                  </a:lnTo>
                  <a:cubicBezTo>
                    <a:pt x="176530" y="1008380"/>
                    <a:pt x="167640" y="1010920"/>
                    <a:pt x="160020" y="1012190"/>
                  </a:cubicBezTo>
                  <a:cubicBezTo>
                    <a:pt x="191770" y="1027430"/>
                    <a:pt x="220980" y="1013460"/>
                    <a:pt x="255270" y="1008380"/>
                  </a:cubicBezTo>
                  <a:cubicBezTo>
                    <a:pt x="261620" y="1014730"/>
                    <a:pt x="267970" y="1009650"/>
                    <a:pt x="273050" y="999490"/>
                  </a:cubicBezTo>
                  <a:cubicBezTo>
                    <a:pt x="279400" y="1008380"/>
                    <a:pt x="284480" y="1005840"/>
                    <a:pt x="297180" y="988060"/>
                  </a:cubicBezTo>
                  <a:cubicBezTo>
                    <a:pt x="298450" y="988060"/>
                    <a:pt x="299720" y="989330"/>
                    <a:pt x="300990" y="989330"/>
                  </a:cubicBezTo>
                  <a:cubicBezTo>
                    <a:pt x="299720" y="994410"/>
                    <a:pt x="297180" y="998220"/>
                    <a:pt x="295910" y="1003300"/>
                  </a:cubicBezTo>
                  <a:cubicBezTo>
                    <a:pt x="303530" y="1000760"/>
                    <a:pt x="309880" y="999490"/>
                    <a:pt x="317500" y="996950"/>
                  </a:cubicBezTo>
                  <a:lnTo>
                    <a:pt x="344170" y="993140"/>
                  </a:lnTo>
                  <a:cubicBezTo>
                    <a:pt x="358140" y="990600"/>
                    <a:pt x="372110" y="989330"/>
                    <a:pt x="384810" y="986790"/>
                  </a:cubicBezTo>
                  <a:cubicBezTo>
                    <a:pt x="389890" y="985520"/>
                    <a:pt x="394970" y="981710"/>
                    <a:pt x="400050" y="980440"/>
                  </a:cubicBezTo>
                  <a:cubicBezTo>
                    <a:pt x="405130" y="979170"/>
                    <a:pt x="412750" y="975360"/>
                    <a:pt x="415290" y="977900"/>
                  </a:cubicBezTo>
                  <a:cubicBezTo>
                    <a:pt x="425450" y="986790"/>
                    <a:pt x="434340" y="996950"/>
                    <a:pt x="444500" y="1005840"/>
                  </a:cubicBezTo>
                  <a:cubicBezTo>
                    <a:pt x="445770" y="1003300"/>
                    <a:pt x="447040" y="999490"/>
                    <a:pt x="447040" y="999490"/>
                  </a:cubicBezTo>
                  <a:cubicBezTo>
                    <a:pt x="455930" y="1002030"/>
                    <a:pt x="462280" y="1003300"/>
                    <a:pt x="471170" y="1005840"/>
                  </a:cubicBezTo>
                  <a:cubicBezTo>
                    <a:pt x="472440" y="1009650"/>
                    <a:pt x="474980" y="1014730"/>
                    <a:pt x="474980" y="1017270"/>
                  </a:cubicBezTo>
                  <a:cubicBezTo>
                    <a:pt x="488950" y="1018540"/>
                    <a:pt x="500380" y="1019810"/>
                    <a:pt x="510540" y="1021080"/>
                  </a:cubicBezTo>
                  <a:cubicBezTo>
                    <a:pt x="510540" y="1022350"/>
                    <a:pt x="511810" y="1023620"/>
                    <a:pt x="511810" y="1024890"/>
                  </a:cubicBezTo>
                  <a:lnTo>
                    <a:pt x="488950" y="1032510"/>
                  </a:lnTo>
                  <a:cubicBezTo>
                    <a:pt x="487680" y="1028700"/>
                    <a:pt x="486410" y="1027430"/>
                    <a:pt x="483870" y="1021080"/>
                  </a:cubicBezTo>
                  <a:cubicBezTo>
                    <a:pt x="485140" y="1035050"/>
                    <a:pt x="486410" y="1043940"/>
                    <a:pt x="486410" y="1055370"/>
                  </a:cubicBezTo>
                  <a:cubicBezTo>
                    <a:pt x="497840" y="1046480"/>
                    <a:pt x="513080" y="1056640"/>
                    <a:pt x="520700" y="1041400"/>
                  </a:cubicBezTo>
                  <a:cubicBezTo>
                    <a:pt x="520700" y="1040130"/>
                    <a:pt x="525780" y="1040130"/>
                    <a:pt x="527050" y="1041400"/>
                  </a:cubicBezTo>
                  <a:cubicBezTo>
                    <a:pt x="537210" y="1042670"/>
                    <a:pt x="547370" y="1043940"/>
                    <a:pt x="557530" y="1046480"/>
                  </a:cubicBezTo>
                  <a:cubicBezTo>
                    <a:pt x="556260" y="1043940"/>
                    <a:pt x="556260" y="1041400"/>
                    <a:pt x="554990" y="1038860"/>
                  </a:cubicBezTo>
                  <a:cubicBezTo>
                    <a:pt x="561340" y="1040130"/>
                    <a:pt x="566420" y="1041400"/>
                    <a:pt x="570230" y="1042670"/>
                  </a:cubicBezTo>
                  <a:cubicBezTo>
                    <a:pt x="570230" y="1043940"/>
                    <a:pt x="571500" y="1045210"/>
                    <a:pt x="571500" y="1046480"/>
                  </a:cubicBezTo>
                  <a:cubicBezTo>
                    <a:pt x="562610" y="1051560"/>
                    <a:pt x="553720" y="1057910"/>
                    <a:pt x="544830" y="1062990"/>
                  </a:cubicBezTo>
                  <a:cubicBezTo>
                    <a:pt x="530860" y="1071880"/>
                    <a:pt x="518160" y="1083310"/>
                    <a:pt x="504190" y="1087120"/>
                  </a:cubicBezTo>
                  <a:cubicBezTo>
                    <a:pt x="480060" y="1092200"/>
                    <a:pt x="455930" y="1101090"/>
                    <a:pt x="430530" y="1102360"/>
                  </a:cubicBezTo>
                  <a:lnTo>
                    <a:pt x="424180" y="1102360"/>
                  </a:lnTo>
                  <a:cubicBezTo>
                    <a:pt x="397510" y="1107440"/>
                    <a:pt x="372110" y="1112520"/>
                    <a:pt x="345440" y="1117600"/>
                  </a:cubicBezTo>
                  <a:cubicBezTo>
                    <a:pt x="341630" y="1118870"/>
                    <a:pt x="339090" y="1120140"/>
                    <a:pt x="335280" y="1120140"/>
                  </a:cubicBezTo>
                  <a:cubicBezTo>
                    <a:pt x="318770" y="1122680"/>
                    <a:pt x="302260" y="1123950"/>
                    <a:pt x="287020" y="1126490"/>
                  </a:cubicBezTo>
                  <a:cubicBezTo>
                    <a:pt x="270510" y="1130300"/>
                    <a:pt x="252730" y="1132840"/>
                    <a:pt x="236220" y="1139190"/>
                  </a:cubicBezTo>
                  <a:cubicBezTo>
                    <a:pt x="223520" y="1143000"/>
                    <a:pt x="207010" y="1141730"/>
                    <a:pt x="201930" y="1154430"/>
                  </a:cubicBezTo>
                  <a:cubicBezTo>
                    <a:pt x="196850" y="1154430"/>
                    <a:pt x="191770" y="1153160"/>
                    <a:pt x="189230" y="1154430"/>
                  </a:cubicBezTo>
                  <a:cubicBezTo>
                    <a:pt x="170180" y="1162050"/>
                    <a:pt x="151130" y="1169670"/>
                    <a:pt x="133350" y="1178560"/>
                  </a:cubicBezTo>
                  <a:cubicBezTo>
                    <a:pt x="127000" y="1183640"/>
                    <a:pt x="121920" y="1186180"/>
                    <a:pt x="119380" y="1191260"/>
                  </a:cubicBezTo>
                  <a:cubicBezTo>
                    <a:pt x="118110" y="1195070"/>
                    <a:pt x="121920" y="1201420"/>
                    <a:pt x="123190" y="1203960"/>
                  </a:cubicBezTo>
                  <a:cubicBezTo>
                    <a:pt x="120650" y="1205230"/>
                    <a:pt x="115570" y="1206500"/>
                    <a:pt x="115570" y="1207770"/>
                  </a:cubicBezTo>
                  <a:cubicBezTo>
                    <a:pt x="115570" y="1215390"/>
                    <a:pt x="115570" y="1223010"/>
                    <a:pt x="118110" y="1229360"/>
                  </a:cubicBezTo>
                  <a:cubicBezTo>
                    <a:pt x="121920" y="1238250"/>
                    <a:pt x="133350" y="1245870"/>
                    <a:pt x="120650" y="1257300"/>
                  </a:cubicBezTo>
                  <a:cubicBezTo>
                    <a:pt x="118110" y="1258570"/>
                    <a:pt x="120650" y="1264920"/>
                    <a:pt x="120650" y="1270000"/>
                  </a:cubicBezTo>
                  <a:cubicBezTo>
                    <a:pt x="124460" y="1268730"/>
                    <a:pt x="127000" y="1268730"/>
                    <a:pt x="130810" y="1268730"/>
                  </a:cubicBezTo>
                  <a:cubicBezTo>
                    <a:pt x="118110" y="1290320"/>
                    <a:pt x="118110" y="1297940"/>
                    <a:pt x="130810" y="1301750"/>
                  </a:cubicBezTo>
                  <a:cubicBezTo>
                    <a:pt x="130810" y="1309370"/>
                    <a:pt x="128270" y="1316990"/>
                    <a:pt x="130810" y="1322070"/>
                  </a:cubicBezTo>
                  <a:cubicBezTo>
                    <a:pt x="138430" y="1334770"/>
                    <a:pt x="148590" y="1347470"/>
                    <a:pt x="157480" y="1358900"/>
                  </a:cubicBezTo>
                  <a:cubicBezTo>
                    <a:pt x="156210" y="1360170"/>
                    <a:pt x="153670" y="1361440"/>
                    <a:pt x="152400" y="1361440"/>
                  </a:cubicBezTo>
                  <a:cubicBezTo>
                    <a:pt x="157480" y="1367790"/>
                    <a:pt x="162560" y="1374140"/>
                    <a:pt x="166370" y="1377950"/>
                  </a:cubicBezTo>
                  <a:cubicBezTo>
                    <a:pt x="161290" y="1385570"/>
                    <a:pt x="157480" y="1391920"/>
                    <a:pt x="152400" y="1398270"/>
                  </a:cubicBezTo>
                  <a:cubicBezTo>
                    <a:pt x="158750" y="1400810"/>
                    <a:pt x="162560" y="1402080"/>
                    <a:pt x="167640" y="1403350"/>
                  </a:cubicBezTo>
                  <a:cubicBezTo>
                    <a:pt x="158750" y="1405890"/>
                    <a:pt x="151130" y="1408430"/>
                    <a:pt x="139700" y="1413510"/>
                  </a:cubicBezTo>
                  <a:cubicBezTo>
                    <a:pt x="161290" y="1418590"/>
                    <a:pt x="162560" y="1433830"/>
                    <a:pt x="165100" y="1449070"/>
                  </a:cubicBezTo>
                  <a:cubicBezTo>
                    <a:pt x="165100" y="1450340"/>
                    <a:pt x="171450" y="1451610"/>
                    <a:pt x="175260" y="1452880"/>
                  </a:cubicBezTo>
                  <a:cubicBezTo>
                    <a:pt x="175260" y="1455420"/>
                    <a:pt x="172720" y="1459230"/>
                    <a:pt x="173990" y="1461770"/>
                  </a:cubicBezTo>
                  <a:cubicBezTo>
                    <a:pt x="179070" y="1468120"/>
                    <a:pt x="187960" y="1471930"/>
                    <a:pt x="189230" y="1479550"/>
                  </a:cubicBezTo>
                  <a:cubicBezTo>
                    <a:pt x="196850" y="1501140"/>
                    <a:pt x="210820" y="1497330"/>
                    <a:pt x="226060" y="1492250"/>
                  </a:cubicBezTo>
                  <a:lnTo>
                    <a:pt x="233680" y="1503680"/>
                  </a:lnTo>
                  <a:cubicBezTo>
                    <a:pt x="236220" y="1502410"/>
                    <a:pt x="238760" y="1499870"/>
                    <a:pt x="240030" y="1498600"/>
                  </a:cubicBezTo>
                  <a:cubicBezTo>
                    <a:pt x="241300" y="1506220"/>
                    <a:pt x="254000" y="1515110"/>
                    <a:pt x="257810" y="1510030"/>
                  </a:cubicBezTo>
                  <a:cubicBezTo>
                    <a:pt x="266700" y="1497330"/>
                    <a:pt x="276860" y="1504950"/>
                    <a:pt x="287020" y="1506220"/>
                  </a:cubicBezTo>
                  <a:cubicBezTo>
                    <a:pt x="292100" y="1507490"/>
                    <a:pt x="299720" y="1508760"/>
                    <a:pt x="302260" y="1506220"/>
                  </a:cubicBezTo>
                  <a:cubicBezTo>
                    <a:pt x="308610" y="1499870"/>
                    <a:pt x="327660" y="1506220"/>
                    <a:pt x="322580" y="1488440"/>
                  </a:cubicBezTo>
                  <a:cubicBezTo>
                    <a:pt x="321310" y="1484630"/>
                    <a:pt x="316230" y="1480820"/>
                    <a:pt x="311150" y="1477010"/>
                  </a:cubicBezTo>
                  <a:lnTo>
                    <a:pt x="347980" y="1477010"/>
                  </a:lnTo>
                  <a:cubicBezTo>
                    <a:pt x="349250" y="1480820"/>
                    <a:pt x="349250" y="1485900"/>
                    <a:pt x="350520" y="1489710"/>
                  </a:cubicBezTo>
                  <a:cubicBezTo>
                    <a:pt x="344170" y="1490980"/>
                    <a:pt x="337820" y="1492250"/>
                    <a:pt x="331470" y="1494790"/>
                  </a:cubicBezTo>
                  <a:cubicBezTo>
                    <a:pt x="331470" y="1496060"/>
                    <a:pt x="332740" y="1497330"/>
                    <a:pt x="332740" y="1499870"/>
                  </a:cubicBezTo>
                  <a:cubicBezTo>
                    <a:pt x="335280" y="1499870"/>
                    <a:pt x="339090" y="1498600"/>
                    <a:pt x="341630" y="1498600"/>
                  </a:cubicBezTo>
                  <a:cubicBezTo>
                    <a:pt x="351790" y="1502410"/>
                    <a:pt x="365760" y="1492250"/>
                    <a:pt x="374650" y="1504950"/>
                  </a:cubicBezTo>
                  <a:cubicBezTo>
                    <a:pt x="391160" y="1527810"/>
                    <a:pt x="420370" y="1534160"/>
                    <a:pt x="447040" y="1521460"/>
                  </a:cubicBezTo>
                  <a:cubicBezTo>
                    <a:pt x="449580" y="1520190"/>
                    <a:pt x="454660" y="1524000"/>
                    <a:pt x="458470" y="1525270"/>
                  </a:cubicBezTo>
                  <a:cubicBezTo>
                    <a:pt x="459740" y="1525270"/>
                    <a:pt x="459740" y="1525270"/>
                    <a:pt x="461010" y="1526540"/>
                  </a:cubicBezTo>
                  <a:cubicBezTo>
                    <a:pt x="462280" y="1524000"/>
                    <a:pt x="462280" y="1521460"/>
                    <a:pt x="462280" y="1522730"/>
                  </a:cubicBezTo>
                  <a:cubicBezTo>
                    <a:pt x="471170" y="1522730"/>
                    <a:pt x="480060" y="1525270"/>
                    <a:pt x="488950" y="1524000"/>
                  </a:cubicBezTo>
                  <a:cubicBezTo>
                    <a:pt x="502920" y="1522730"/>
                    <a:pt x="516890" y="1517650"/>
                    <a:pt x="530860" y="1516380"/>
                  </a:cubicBezTo>
                  <a:cubicBezTo>
                    <a:pt x="552450" y="1513840"/>
                    <a:pt x="574040" y="1513840"/>
                    <a:pt x="595630" y="1508760"/>
                  </a:cubicBezTo>
                  <a:cubicBezTo>
                    <a:pt x="604520" y="1506220"/>
                    <a:pt x="610870" y="1507490"/>
                    <a:pt x="617220" y="1510030"/>
                  </a:cubicBezTo>
                  <a:cubicBezTo>
                    <a:pt x="577850" y="1526540"/>
                    <a:pt x="538480" y="1543050"/>
                    <a:pt x="499110" y="1558290"/>
                  </a:cubicBezTo>
                  <a:cubicBezTo>
                    <a:pt x="499110" y="1559560"/>
                    <a:pt x="500380" y="1560830"/>
                    <a:pt x="500380" y="1562100"/>
                  </a:cubicBezTo>
                  <a:cubicBezTo>
                    <a:pt x="502920" y="1562100"/>
                    <a:pt x="505460" y="1563370"/>
                    <a:pt x="510540" y="1564640"/>
                  </a:cubicBezTo>
                  <a:cubicBezTo>
                    <a:pt x="501650" y="1568450"/>
                    <a:pt x="497840" y="1569720"/>
                    <a:pt x="491490" y="1572260"/>
                  </a:cubicBezTo>
                  <a:cubicBezTo>
                    <a:pt x="502920" y="1579880"/>
                    <a:pt x="487680" y="1588770"/>
                    <a:pt x="494030" y="1598930"/>
                  </a:cubicBezTo>
                  <a:cubicBezTo>
                    <a:pt x="499110" y="1609090"/>
                    <a:pt x="495300" y="1624330"/>
                    <a:pt x="518160" y="1620520"/>
                  </a:cubicBezTo>
                  <a:cubicBezTo>
                    <a:pt x="495300" y="1631950"/>
                    <a:pt x="494030" y="1648460"/>
                    <a:pt x="509270" y="1666240"/>
                  </a:cubicBezTo>
                  <a:cubicBezTo>
                    <a:pt x="511810" y="1668780"/>
                    <a:pt x="513080" y="1673860"/>
                    <a:pt x="511810" y="1676400"/>
                  </a:cubicBezTo>
                  <a:cubicBezTo>
                    <a:pt x="509270" y="1685290"/>
                    <a:pt x="505460" y="1692910"/>
                    <a:pt x="502920" y="1699260"/>
                  </a:cubicBezTo>
                  <a:cubicBezTo>
                    <a:pt x="494030" y="1699260"/>
                    <a:pt x="488950" y="1697990"/>
                    <a:pt x="483870" y="1697990"/>
                  </a:cubicBezTo>
                  <a:cubicBezTo>
                    <a:pt x="471170" y="1699260"/>
                    <a:pt x="458470" y="1701800"/>
                    <a:pt x="445770" y="1704340"/>
                  </a:cubicBezTo>
                  <a:cubicBezTo>
                    <a:pt x="405130" y="1711960"/>
                    <a:pt x="363220" y="1719580"/>
                    <a:pt x="322580" y="1727200"/>
                  </a:cubicBezTo>
                  <a:cubicBezTo>
                    <a:pt x="288290" y="1733550"/>
                    <a:pt x="255270" y="1746250"/>
                    <a:pt x="220980" y="1748790"/>
                  </a:cubicBezTo>
                  <a:cubicBezTo>
                    <a:pt x="196850" y="1750060"/>
                    <a:pt x="175260" y="1762760"/>
                    <a:pt x="152400" y="1764030"/>
                  </a:cubicBezTo>
                  <a:cubicBezTo>
                    <a:pt x="137160" y="1765300"/>
                    <a:pt x="121920" y="1771650"/>
                    <a:pt x="107950" y="1778000"/>
                  </a:cubicBezTo>
                  <a:cubicBezTo>
                    <a:pt x="100330" y="1780540"/>
                    <a:pt x="93980" y="1786890"/>
                    <a:pt x="87630" y="1790700"/>
                  </a:cubicBezTo>
                  <a:cubicBezTo>
                    <a:pt x="86360" y="1790700"/>
                    <a:pt x="82550" y="1789430"/>
                    <a:pt x="81280" y="1790700"/>
                  </a:cubicBezTo>
                  <a:cubicBezTo>
                    <a:pt x="71120" y="1795780"/>
                    <a:pt x="62230" y="1800860"/>
                    <a:pt x="52070" y="1804670"/>
                  </a:cubicBezTo>
                  <a:cubicBezTo>
                    <a:pt x="44450" y="1808480"/>
                    <a:pt x="38100" y="1812290"/>
                    <a:pt x="30480" y="1816100"/>
                  </a:cubicBezTo>
                  <a:cubicBezTo>
                    <a:pt x="30480" y="1817370"/>
                    <a:pt x="31750" y="1818640"/>
                    <a:pt x="31750" y="1819910"/>
                  </a:cubicBezTo>
                  <a:cubicBezTo>
                    <a:pt x="29210" y="1819910"/>
                    <a:pt x="25400" y="1818640"/>
                    <a:pt x="21590" y="1817370"/>
                  </a:cubicBezTo>
                  <a:cubicBezTo>
                    <a:pt x="22860" y="1824990"/>
                    <a:pt x="24130" y="1830070"/>
                    <a:pt x="25400" y="1836420"/>
                  </a:cubicBezTo>
                  <a:cubicBezTo>
                    <a:pt x="24130" y="1836420"/>
                    <a:pt x="24130" y="1836420"/>
                    <a:pt x="22860" y="1837690"/>
                  </a:cubicBezTo>
                  <a:cubicBezTo>
                    <a:pt x="21590" y="1835150"/>
                    <a:pt x="20320" y="1832610"/>
                    <a:pt x="19050" y="1831340"/>
                  </a:cubicBezTo>
                  <a:cubicBezTo>
                    <a:pt x="7620" y="1844040"/>
                    <a:pt x="0" y="1855470"/>
                    <a:pt x="17780" y="1863090"/>
                  </a:cubicBezTo>
                  <a:cubicBezTo>
                    <a:pt x="16510" y="1869440"/>
                    <a:pt x="16510" y="1874520"/>
                    <a:pt x="16510" y="1878330"/>
                  </a:cubicBezTo>
                  <a:lnTo>
                    <a:pt x="20320" y="1905000"/>
                  </a:lnTo>
                  <a:cubicBezTo>
                    <a:pt x="21590" y="1916430"/>
                    <a:pt x="19050" y="1927860"/>
                    <a:pt x="33020" y="1931671"/>
                  </a:cubicBezTo>
                  <a:cubicBezTo>
                    <a:pt x="29210" y="1938021"/>
                    <a:pt x="29210" y="1967231"/>
                    <a:pt x="34290" y="1968500"/>
                  </a:cubicBezTo>
                  <a:cubicBezTo>
                    <a:pt x="43180" y="1972310"/>
                    <a:pt x="45720" y="1983740"/>
                    <a:pt x="53340" y="1988821"/>
                  </a:cubicBezTo>
                  <a:cubicBezTo>
                    <a:pt x="54610" y="1990091"/>
                    <a:pt x="55880" y="1992631"/>
                    <a:pt x="55880" y="1992631"/>
                  </a:cubicBezTo>
                  <a:cubicBezTo>
                    <a:pt x="45720" y="2004060"/>
                    <a:pt x="60960" y="1998981"/>
                    <a:pt x="63500" y="2004060"/>
                  </a:cubicBezTo>
                  <a:cubicBezTo>
                    <a:pt x="60960" y="2010410"/>
                    <a:pt x="55880" y="2016760"/>
                    <a:pt x="54610" y="2024381"/>
                  </a:cubicBezTo>
                  <a:cubicBezTo>
                    <a:pt x="53340" y="2032001"/>
                    <a:pt x="54610" y="2038351"/>
                    <a:pt x="66040" y="2034541"/>
                  </a:cubicBezTo>
                  <a:cubicBezTo>
                    <a:pt x="64770" y="2045971"/>
                    <a:pt x="63500" y="2056131"/>
                    <a:pt x="62230" y="2067561"/>
                  </a:cubicBezTo>
                  <a:cubicBezTo>
                    <a:pt x="63500" y="2067561"/>
                    <a:pt x="64770" y="2066291"/>
                    <a:pt x="64770" y="2066291"/>
                  </a:cubicBezTo>
                  <a:cubicBezTo>
                    <a:pt x="68580" y="2075181"/>
                    <a:pt x="71120" y="2082801"/>
                    <a:pt x="74930" y="2090421"/>
                  </a:cubicBezTo>
                  <a:cubicBezTo>
                    <a:pt x="81280" y="2090421"/>
                    <a:pt x="87630" y="2091691"/>
                    <a:pt x="95250" y="2092960"/>
                  </a:cubicBezTo>
                  <a:lnTo>
                    <a:pt x="95250" y="2096771"/>
                  </a:lnTo>
                  <a:cubicBezTo>
                    <a:pt x="91440" y="2098041"/>
                    <a:pt x="87630" y="2099310"/>
                    <a:pt x="83820" y="2100581"/>
                  </a:cubicBezTo>
                  <a:cubicBezTo>
                    <a:pt x="85090" y="2101851"/>
                    <a:pt x="87630" y="2101851"/>
                    <a:pt x="87630" y="2101851"/>
                  </a:cubicBezTo>
                  <a:cubicBezTo>
                    <a:pt x="88900" y="2120901"/>
                    <a:pt x="105410" y="2118361"/>
                    <a:pt x="116840" y="2123441"/>
                  </a:cubicBezTo>
                  <a:cubicBezTo>
                    <a:pt x="121920" y="2125981"/>
                    <a:pt x="128270" y="2127251"/>
                    <a:pt x="132080" y="2125981"/>
                  </a:cubicBezTo>
                  <a:cubicBezTo>
                    <a:pt x="139700" y="2122171"/>
                    <a:pt x="144780" y="2123441"/>
                    <a:pt x="144780" y="2131060"/>
                  </a:cubicBezTo>
                  <a:cubicBezTo>
                    <a:pt x="144780" y="2134871"/>
                    <a:pt x="142240" y="2139950"/>
                    <a:pt x="140970" y="2142490"/>
                  </a:cubicBezTo>
                  <a:cubicBezTo>
                    <a:pt x="149860" y="2142490"/>
                    <a:pt x="163830" y="2146300"/>
                    <a:pt x="171450" y="2141220"/>
                  </a:cubicBezTo>
                  <a:cubicBezTo>
                    <a:pt x="189230" y="2129790"/>
                    <a:pt x="205740" y="2139950"/>
                    <a:pt x="222250" y="2136140"/>
                  </a:cubicBezTo>
                  <a:cubicBezTo>
                    <a:pt x="231140" y="2133600"/>
                    <a:pt x="238760" y="2133600"/>
                    <a:pt x="251460" y="2131060"/>
                  </a:cubicBezTo>
                  <a:cubicBezTo>
                    <a:pt x="257810" y="2136140"/>
                    <a:pt x="264160" y="2134871"/>
                    <a:pt x="265430" y="2128521"/>
                  </a:cubicBezTo>
                  <a:cubicBezTo>
                    <a:pt x="275590" y="2128521"/>
                    <a:pt x="284480" y="2128521"/>
                    <a:pt x="293370" y="2127250"/>
                  </a:cubicBezTo>
                  <a:cubicBezTo>
                    <a:pt x="307340" y="2124710"/>
                    <a:pt x="320040" y="2120900"/>
                    <a:pt x="334010" y="2119630"/>
                  </a:cubicBezTo>
                  <a:cubicBezTo>
                    <a:pt x="342900" y="2118360"/>
                    <a:pt x="353060" y="2120900"/>
                    <a:pt x="363220" y="2119630"/>
                  </a:cubicBezTo>
                  <a:cubicBezTo>
                    <a:pt x="368300" y="2118360"/>
                    <a:pt x="372110" y="2110740"/>
                    <a:pt x="377190" y="2106930"/>
                  </a:cubicBezTo>
                  <a:cubicBezTo>
                    <a:pt x="382270" y="2119630"/>
                    <a:pt x="392430" y="2120900"/>
                    <a:pt x="408940" y="2112010"/>
                  </a:cubicBezTo>
                  <a:cubicBezTo>
                    <a:pt x="402590" y="2106930"/>
                    <a:pt x="394970" y="2103120"/>
                    <a:pt x="388620" y="2099310"/>
                  </a:cubicBezTo>
                  <a:cubicBezTo>
                    <a:pt x="394970" y="2096770"/>
                    <a:pt x="400050" y="2092960"/>
                    <a:pt x="405130" y="2091690"/>
                  </a:cubicBezTo>
                  <a:cubicBezTo>
                    <a:pt x="410210" y="2091690"/>
                    <a:pt x="414020" y="2092960"/>
                    <a:pt x="417830" y="2092960"/>
                  </a:cubicBezTo>
                  <a:cubicBezTo>
                    <a:pt x="421640" y="2092960"/>
                    <a:pt x="425450" y="2092960"/>
                    <a:pt x="429260" y="2091690"/>
                  </a:cubicBezTo>
                  <a:cubicBezTo>
                    <a:pt x="433070" y="2090420"/>
                    <a:pt x="435610" y="2089150"/>
                    <a:pt x="438150" y="2086610"/>
                  </a:cubicBezTo>
                  <a:cubicBezTo>
                    <a:pt x="438150" y="2090420"/>
                    <a:pt x="439420" y="2095500"/>
                    <a:pt x="439420" y="2099310"/>
                  </a:cubicBezTo>
                  <a:cubicBezTo>
                    <a:pt x="439420" y="2103120"/>
                    <a:pt x="436880" y="2106930"/>
                    <a:pt x="435610" y="2110740"/>
                  </a:cubicBezTo>
                  <a:cubicBezTo>
                    <a:pt x="439420" y="2110740"/>
                    <a:pt x="443230" y="2110740"/>
                    <a:pt x="448310" y="2109470"/>
                  </a:cubicBezTo>
                  <a:cubicBezTo>
                    <a:pt x="453390" y="2117090"/>
                    <a:pt x="439420" y="2133600"/>
                    <a:pt x="458470" y="2134870"/>
                  </a:cubicBezTo>
                  <a:cubicBezTo>
                    <a:pt x="457200" y="2139950"/>
                    <a:pt x="455930" y="2143760"/>
                    <a:pt x="454660" y="2148840"/>
                  </a:cubicBezTo>
                  <a:cubicBezTo>
                    <a:pt x="462280" y="2148840"/>
                    <a:pt x="469900" y="2150110"/>
                    <a:pt x="481330" y="2151380"/>
                  </a:cubicBezTo>
                  <a:cubicBezTo>
                    <a:pt x="476250" y="2157730"/>
                    <a:pt x="472440" y="2162810"/>
                    <a:pt x="467360" y="2167890"/>
                  </a:cubicBezTo>
                  <a:cubicBezTo>
                    <a:pt x="471170" y="2166620"/>
                    <a:pt x="474980" y="2166620"/>
                    <a:pt x="482600" y="2165350"/>
                  </a:cubicBezTo>
                  <a:cubicBezTo>
                    <a:pt x="466090" y="2180590"/>
                    <a:pt x="483870" y="2181860"/>
                    <a:pt x="490220" y="2190750"/>
                  </a:cubicBezTo>
                  <a:cubicBezTo>
                    <a:pt x="494030" y="2180590"/>
                    <a:pt x="496570" y="2174240"/>
                    <a:pt x="497840" y="2169160"/>
                  </a:cubicBezTo>
                  <a:cubicBezTo>
                    <a:pt x="504190" y="2175510"/>
                    <a:pt x="511810" y="2183130"/>
                    <a:pt x="519430" y="2192020"/>
                  </a:cubicBezTo>
                  <a:cubicBezTo>
                    <a:pt x="520700" y="2192020"/>
                    <a:pt x="523240" y="2189480"/>
                    <a:pt x="524510" y="2190750"/>
                  </a:cubicBezTo>
                  <a:cubicBezTo>
                    <a:pt x="538480" y="2197100"/>
                    <a:pt x="544830" y="2190750"/>
                    <a:pt x="549910" y="2178050"/>
                  </a:cubicBezTo>
                  <a:cubicBezTo>
                    <a:pt x="551180" y="2175510"/>
                    <a:pt x="557530" y="2174240"/>
                    <a:pt x="558800" y="2172970"/>
                  </a:cubicBezTo>
                  <a:cubicBezTo>
                    <a:pt x="556260" y="2180590"/>
                    <a:pt x="552450" y="2188210"/>
                    <a:pt x="548640" y="2197100"/>
                  </a:cubicBezTo>
                  <a:cubicBezTo>
                    <a:pt x="533400" y="2199640"/>
                    <a:pt x="515620" y="2203450"/>
                    <a:pt x="497840" y="2207260"/>
                  </a:cubicBezTo>
                  <a:cubicBezTo>
                    <a:pt x="481330" y="2211070"/>
                    <a:pt x="464820" y="2217420"/>
                    <a:pt x="447040" y="2219960"/>
                  </a:cubicBezTo>
                  <a:cubicBezTo>
                    <a:pt x="422910" y="2223770"/>
                    <a:pt x="398780" y="2226310"/>
                    <a:pt x="373380" y="2230120"/>
                  </a:cubicBezTo>
                  <a:cubicBezTo>
                    <a:pt x="344170" y="2235200"/>
                    <a:pt x="314960" y="2240280"/>
                    <a:pt x="285750" y="2246630"/>
                  </a:cubicBezTo>
                  <a:cubicBezTo>
                    <a:pt x="261620" y="2251710"/>
                    <a:pt x="238760" y="2259330"/>
                    <a:pt x="214630" y="2264410"/>
                  </a:cubicBezTo>
                  <a:cubicBezTo>
                    <a:pt x="198120" y="2268220"/>
                    <a:pt x="181610" y="2269490"/>
                    <a:pt x="166370" y="2275840"/>
                  </a:cubicBezTo>
                  <a:cubicBezTo>
                    <a:pt x="151130" y="2282190"/>
                    <a:pt x="129540" y="2280920"/>
                    <a:pt x="124460" y="2302510"/>
                  </a:cubicBezTo>
                  <a:cubicBezTo>
                    <a:pt x="115570" y="2297430"/>
                    <a:pt x="109220" y="2299970"/>
                    <a:pt x="107950" y="2308860"/>
                  </a:cubicBezTo>
                  <a:cubicBezTo>
                    <a:pt x="107950" y="2311400"/>
                    <a:pt x="106680" y="2313940"/>
                    <a:pt x="104140" y="2313940"/>
                  </a:cubicBezTo>
                  <a:cubicBezTo>
                    <a:pt x="90170" y="2317750"/>
                    <a:pt x="93980" y="2325370"/>
                    <a:pt x="100330" y="2332990"/>
                  </a:cubicBezTo>
                  <a:cubicBezTo>
                    <a:pt x="107950" y="2341880"/>
                    <a:pt x="107950" y="2350770"/>
                    <a:pt x="106680" y="2360930"/>
                  </a:cubicBezTo>
                  <a:cubicBezTo>
                    <a:pt x="104140" y="2374900"/>
                    <a:pt x="101600" y="2390140"/>
                    <a:pt x="99060" y="2404110"/>
                  </a:cubicBezTo>
                  <a:cubicBezTo>
                    <a:pt x="99060" y="2407920"/>
                    <a:pt x="102870" y="2411730"/>
                    <a:pt x="105410" y="2415540"/>
                  </a:cubicBezTo>
                  <a:lnTo>
                    <a:pt x="109220" y="2423160"/>
                  </a:lnTo>
                  <a:lnTo>
                    <a:pt x="109220" y="2444750"/>
                  </a:lnTo>
                  <a:cubicBezTo>
                    <a:pt x="114300" y="2444750"/>
                    <a:pt x="120650" y="2443480"/>
                    <a:pt x="127000" y="2443480"/>
                  </a:cubicBezTo>
                  <a:cubicBezTo>
                    <a:pt x="127000" y="2443480"/>
                    <a:pt x="127000" y="2444750"/>
                    <a:pt x="128270" y="2444750"/>
                  </a:cubicBezTo>
                  <a:cubicBezTo>
                    <a:pt x="124460" y="2446020"/>
                    <a:pt x="121920" y="2447290"/>
                    <a:pt x="118110" y="2449830"/>
                  </a:cubicBezTo>
                  <a:cubicBezTo>
                    <a:pt x="125730" y="2458720"/>
                    <a:pt x="111760" y="2481580"/>
                    <a:pt x="142240" y="2476500"/>
                  </a:cubicBezTo>
                  <a:cubicBezTo>
                    <a:pt x="133350" y="2484120"/>
                    <a:pt x="128270" y="2489200"/>
                    <a:pt x="124460" y="2491740"/>
                  </a:cubicBezTo>
                  <a:cubicBezTo>
                    <a:pt x="127000" y="2498090"/>
                    <a:pt x="129540" y="2501900"/>
                    <a:pt x="130810" y="2505710"/>
                  </a:cubicBezTo>
                  <a:cubicBezTo>
                    <a:pt x="125730" y="2509520"/>
                    <a:pt x="121920" y="2513330"/>
                    <a:pt x="118110" y="2515870"/>
                  </a:cubicBezTo>
                  <a:cubicBezTo>
                    <a:pt x="123190" y="2520950"/>
                    <a:pt x="128270" y="2524760"/>
                    <a:pt x="130810" y="2528570"/>
                  </a:cubicBezTo>
                  <a:cubicBezTo>
                    <a:pt x="135890" y="2523490"/>
                    <a:pt x="140970" y="2518410"/>
                    <a:pt x="146050" y="2518410"/>
                  </a:cubicBezTo>
                  <a:cubicBezTo>
                    <a:pt x="151130" y="2518410"/>
                    <a:pt x="157480" y="2527300"/>
                    <a:pt x="163830" y="2532380"/>
                  </a:cubicBezTo>
                  <a:cubicBezTo>
                    <a:pt x="163830" y="2533650"/>
                    <a:pt x="160020" y="2534920"/>
                    <a:pt x="158750" y="2534920"/>
                  </a:cubicBezTo>
                  <a:cubicBezTo>
                    <a:pt x="149860" y="2524760"/>
                    <a:pt x="140970" y="2523490"/>
                    <a:pt x="132080" y="2534920"/>
                  </a:cubicBezTo>
                  <a:cubicBezTo>
                    <a:pt x="132080" y="2534920"/>
                    <a:pt x="130810" y="2534920"/>
                    <a:pt x="130810" y="2533650"/>
                  </a:cubicBezTo>
                  <a:cubicBezTo>
                    <a:pt x="130810" y="2532380"/>
                    <a:pt x="130810" y="2532380"/>
                    <a:pt x="129540" y="2531110"/>
                  </a:cubicBezTo>
                  <a:cubicBezTo>
                    <a:pt x="124460" y="2536190"/>
                    <a:pt x="125730" y="2540000"/>
                    <a:pt x="132080" y="2543810"/>
                  </a:cubicBezTo>
                  <a:cubicBezTo>
                    <a:pt x="140970" y="2548890"/>
                    <a:pt x="139700" y="2552700"/>
                    <a:pt x="134620" y="2559050"/>
                  </a:cubicBezTo>
                  <a:cubicBezTo>
                    <a:pt x="137160" y="2560320"/>
                    <a:pt x="140970" y="2562860"/>
                    <a:pt x="140970" y="2564130"/>
                  </a:cubicBezTo>
                  <a:cubicBezTo>
                    <a:pt x="140970" y="2570480"/>
                    <a:pt x="153670" y="2574290"/>
                    <a:pt x="143510" y="2581910"/>
                  </a:cubicBezTo>
                  <a:cubicBezTo>
                    <a:pt x="148590" y="2588260"/>
                    <a:pt x="151130" y="2594610"/>
                    <a:pt x="162560" y="2597150"/>
                  </a:cubicBezTo>
                  <a:cubicBezTo>
                    <a:pt x="172720" y="2599690"/>
                    <a:pt x="175260" y="2594610"/>
                    <a:pt x="181610" y="2593340"/>
                  </a:cubicBezTo>
                  <a:cubicBezTo>
                    <a:pt x="187960" y="2592070"/>
                    <a:pt x="195580" y="2595880"/>
                    <a:pt x="201930" y="2597150"/>
                  </a:cubicBezTo>
                  <a:cubicBezTo>
                    <a:pt x="204470" y="2597150"/>
                    <a:pt x="207010" y="2593340"/>
                    <a:pt x="207010" y="2592070"/>
                  </a:cubicBezTo>
                  <a:cubicBezTo>
                    <a:pt x="215900" y="2593340"/>
                    <a:pt x="224790" y="2595880"/>
                    <a:pt x="232410" y="2594610"/>
                  </a:cubicBezTo>
                  <a:cubicBezTo>
                    <a:pt x="243840" y="2593340"/>
                    <a:pt x="250190" y="2597150"/>
                    <a:pt x="251460" y="2607310"/>
                  </a:cubicBezTo>
                  <a:cubicBezTo>
                    <a:pt x="252730" y="2618740"/>
                    <a:pt x="259080" y="2620010"/>
                    <a:pt x="267970" y="2618740"/>
                  </a:cubicBezTo>
                  <a:cubicBezTo>
                    <a:pt x="275590" y="2617470"/>
                    <a:pt x="281940" y="2614930"/>
                    <a:pt x="289560" y="2613660"/>
                  </a:cubicBezTo>
                  <a:cubicBezTo>
                    <a:pt x="285750" y="2609850"/>
                    <a:pt x="280670" y="2606040"/>
                    <a:pt x="274320" y="2600960"/>
                  </a:cubicBezTo>
                  <a:cubicBezTo>
                    <a:pt x="280670" y="2599690"/>
                    <a:pt x="287020" y="2597150"/>
                    <a:pt x="292100" y="2597150"/>
                  </a:cubicBezTo>
                  <a:cubicBezTo>
                    <a:pt x="302260" y="2595880"/>
                    <a:pt x="311150" y="2594610"/>
                    <a:pt x="321310" y="2594610"/>
                  </a:cubicBezTo>
                  <a:cubicBezTo>
                    <a:pt x="325120" y="2594610"/>
                    <a:pt x="328930" y="2597150"/>
                    <a:pt x="332740" y="2600960"/>
                  </a:cubicBezTo>
                  <a:cubicBezTo>
                    <a:pt x="316230" y="2600960"/>
                    <a:pt x="300990" y="2600960"/>
                    <a:pt x="289560" y="2613660"/>
                  </a:cubicBezTo>
                  <a:cubicBezTo>
                    <a:pt x="293370" y="2614930"/>
                    <a:pt x="298450" y="2616200"/>
                    <a:pt x="302260" y="2616200"/>
                  </a:cubicBezTo>
                  <a:cubicBezTo>
                    <a:pt x="323850" y="2614930"/>
                    <a:pt x="346710" y="2613660"/>
                    <a:pt x="368300" y="2612390"/>
                  </a:cubicBezTo>
                  <a:cubicBezTo>
                    <a:pt x="389890" y="2611120"/>
                    <a:pt x="410210" y="2608580"/>
                    <a:pt x="433070" y="2607310"/>
                  </a:cubicBezTo>
                  <a:cubicBezTo>
                    <a:pt x="439420" y="2633980"/>
                    <a:pt x="445770" y="2659380"/>
                    <a:pt x="450850" y="2684780"/>
                  </a:cubicBezTo>
                  <a:cubicBezTo>
                    <a:pt x="448310" y="2686050"/>
                    <a:pt x="445770" y="2687320"/>
                    <a:pt x="443230" y="2687320"/>
                  </a:cubicBezTo>
                  <a:cubicBezTo>
                    <a:pt x="447040" y="2692400"/>
                    <a:pt x="452120" y="2697480"/>
                    <a:pt x="453390" y="2702560"/>
                  </a:cubicBezTo>
                  <a:cubicBezTo>
                    <a:pt x="454660" y="2710180"/>
                    <a:pt x="453390" y="2717800"/>
                    <a:pt x="453390" y="2722880"/>
                  </a:cubicBezTo>
                  <a:cubicBezTo>
                    <a:pt x="462280" y="2725420"/>
                    <a:pt x="467360" y="2726690"/>
                    <a:pt x="473710" y="2727960"/>
                  </a:cubicBezTo>
                  <a:cubicBezTo>
                    <a:pt x="472440" y="2727960"/>
                    <a:pt x="471170" y="2729230"/>
                    <a:pt x="468630" y="2729230"/>
                  </a:cubicBezTo>
                  <a:cubicBezTo>
                    <a:pt x="469900" y="2738120"/>
                    <a:pt x="472440" y="2748280"/>
                    <a:pt x="473710" y="2760980"/>
                  </a:cubicBezTo>
                  <a:lnTo>
                    <a:pt x="494030" y="2760980"/>
                  </a:lnTo>
                  <a:cubicBezTo>
                    <a:pt x="497840" y="2760980"/>
                    <a:pt x="501650" y="2763520"/>
                    <a:pt x="502920" y="2764790"/>
                  </a:cubicBezTo>
                  <a:cubicBezTo>
                    <a:pt x="508000" y="2780030"/>
                    <a:pt x="519430" y="2785110"/>
                    <a:pt x="534670" y="2781300"/>
                  </a:cubicBezTo>
                  <a:cubicBezTo>
                    <a:pt x="541020" y="2780030"/>
                    <a:pt x="548640" y="2780030"/>
                    <a:pt x="554990" y="2780030"/>
                  </a:cubicBezTo>
                  <a:lnTo>
                    <a:pt x="570230" y="2780030"/>
                  </a:lnTo>
                  <a:cubicBezTo>
                    <a:pt x="575310" y="2780030"/>
                    <a:pt x="580390" y="2778760"/>
                    <a:pt x="585470" y="2777490"/>
                  </a:cubicBezTo>
                  <a:cubicBezTo>
                    <a:pt x="586740" y="2773680"/>
                    <a:pt x="586740" y="2769870"/>
                    <a:pt x="588010" y="2764790"/>
                  </a:cubicBezTo>
                  <a:cubicBezTo>
                    <a:pt x="591820" y="2764790"/>
                    <a:pt x="594360" y="2763520"/>
                    <a:pt x="598170" y="2763520"/>
                  </a:cubicBezTo>
                  <a:cubicBezTo>
                    <a:pt x="622300" y="2760980"/>
                    <a:pt x="647700" y="2757170"/>
                    <a:pt x="673100" y="2754630"/>
                  </a:cubicBezTo>
                  <a:cubicBezTo>
                    <a:pt x="673100" y="2754630"/>
                    <a:pt x="674370" y="2757170"/>
                    <a:pt x="675640" y="2760980"/>
                  </a:cubicBezTo>
                  <a:cubicBezTo>
                    <a:pt x="671830" y="2762250"/>
                    <a:pt x="669290" y="2763520"/>
                    <a:pt x="666750" y="2764790"/>
                  </a:cubicBezTo>
                  <a:cubicBezTo>
                    <a:pt x="676910" y="2774950"/>
                    <a:pt x="690880" y="2776220"/>
                    <a:pt x="699770" y="2768600"/>
                  </a:cubicBezTo>
                  <a:cubicBezTo>
                    <a:pt x="694690" y="2764790"/>
                    <a:pt x="690880" y="2762250"/>
                    <a:pt x="684530" y="2758440"/>
                  </a:cubicBezTo>
                  <a:lnTo>
                    <a:pt x="688340" y="2754630"/>
                  </a:lnTo>
                  <a:lnTo>
                    <a:pt x="698500" y="2754630"/>
                  </a:lnTo>
                  <a:lnTo>
                    <a:pt x="698500" y="2753360"/>
                  </a:lnTo>
                  <a:cubicBezTo>
                    <a:pt x="703580" y="2754630"/>
                    <a:pt x="707390" y="2757170"/>
                    <a:pt x="712470" y="2753360"/>
                  </a:cubicBezTo>
                  <a:lnTo>
                    <a:pt x="717550" y="2753360"/>
                  </a:lnTo>
                  <a:lnTo>
                    <a:pt x="762000" y="2755900"/>
                  </a:lnTo>
                  <a:cubicBezTo>
                    <a:pt x="767080" y="2755900"/>
                    <a:pt x="769620" y="2754630"/>
                    <a:pt x="772160" y="2752090"/>
                  </a:cubicBezTo>
                  <a:cubicBezTo>
                    <a:pt x="778510" y="2762250"/>
                    <a:pt x="783590" y="2771140"/>
                    <a:pt x="789940" y="2782570"/>
                  </a:cubicBezTo>
                  <a:cubicBezTo>
                    <a:pt x="788670" y="2782570"/>
                    <a:pt x="786130" y="2783840"/>
                    <a:pt x="783590" y="2783840"/>
                  </a:cubicBezTo>
                  <a:cubicBezTo>
                    <a:pt x="800100" y="2810510"/>
                    <a:pt x="810260" y="2838450"/>
                    <a:pt x="795020" y="2868930"/>
                  </a:cubicBezTo>
                  <a:cubicBezTo>
                    <a:pt x="796290" y="2879090"/>
                    <a:pt x="798830" y="2889250"/>
                    <a:pt x="800100" y="2901950"/>
                  </a:cubicBezTo>
                  <a:lnTo>
                    <a:pt x="812800" y="2901950"/>
                  </a:lnTo>
                  <a:cubicBezTo>
                    <a:pt x="810260" y="2908300"/>
                    <a:pt x="807720" y="2912110"/>
                    <a:pt x="806450" y="2915920"/>
                  </a:cubicBezTo>
                  <a:cubicBezTo>
                    <a:pt x="806450" y="2922270"/>
                    <a:pt x="820420" y="2924810"/>
                    <a:pt x="810260" y="2933700"/>
                  </a:cubicBezTo>
                  <a:lnTo>
                    <a:pt x="812800" y="2938780"/>
                  </a:lnTo>
                  <a:cubicBezTo>
                    <a:pt x="825500" y="2955290"/>
                    <a:pt x="839470" y="2970530"/>
                    <a:pt x="853440" y="2989580"/>
                  </a:cubicBezTo>
                  <a:cubicBezTo>
                    <a:pt x="843280" y="2994660"/>
                    <a:pt x="834390" y="2999740"/>
                    <a:pt x="822960" y="3004820"/>
                  </a:cubicBezTo>
                  <a:cubicBezTo>
                    <a:pt x="834390" y="3006090"/>
                    <a:pt x="835660" y="3012440"/>
                    <a:pt x="831850" y="3021330"/>
                  </a:cubicBezTo>
                  <a:cubicBezTo>
                    <a:pt x="830580" y="3023870"/>
                    <a:pt x="833120" y="3030220"/>
                    <a:pt x="834390" y="3031490"/>
                  </a:cubicBezTo>
                  <a:cubicBezTo>
                    <a:pt x="848360" y="3035300"/>
                    <a:pt x="861060" y="3049270"/>
                    <a:pt x="877570" y="3044190"/>
                  </a:cubicBezTo>
                  <a:cubicBezTo>
                    <a:pt x="877570" y="3046730"/>
                    <a:pt x="876300" y="3050540"/>
                    <a:pt x="875030" y="3051810"/>
                  </a:cubicBezTo>
                  <a:cubicBezTo>
                    <a:pt x="864870" y="3056890"/>
                    <a:pt x="854710" y="3060700"/>
                    <a:pt x="844550" y="3065780"/>
                  </a:cubicBezTo>
                  <a:lnTo>
                    <a:pt x="859790" y="3073400"/>
                  </a:lnTo>
                  <a:cubicBezTo>
                    <a:pt x="862330" y="3069590"/>
                    <a:pt x="863600" y="3065780"/>
                    <a:pt x="866140" y="3061970"/>
                  </a:cubicBezTo>
                  <a:cubicBezTo>
                    <a:pt x="873760" y="3065780"/>
                    <a:pt x="880110" y="3068320"/>
                    <a:pt x="887730" y="3072130"/>
                  </a:cubicBezTo>
                  <a:cubicBezTo>
                    <a:pt x="883919" y="3074670"/>
                    <a:pt x="881380" y="3075940"/>
                    <a:pt x="878840" y="3077210"/>
                  </a:cubicBezTo>
                  <a:cubicBezTo>
                    <a:pt x="881380" y="3078480"/>
                    <a:pt x="883920" y="3081020"/>
                    <a:pt x="887730" y="3082290"/>
                  </a:cubicBezTo>
                  <a:cubicBezTo>
                    <a:pt x="891539" y="3083560"/>
                    <a:pt x="895349" y="3082290"/>
                    <a:pt x="897890" y="3083560"/>
                  </a:cubicBezTo>
                  <a:cubicBezTo>
                    <a:pt x="904240" y="3077210"/>
                    <a:pt x="909320" y="3069590"/>
                    <a:pt x="915670" y="3065780"/>
                  </a:cubicBezTo>
                  <a:cubicBezTo>
                    <a:pt x="923290" y="3061970"/>
                    <a:pt x="1130300" y="3040380"/>
                    <a:pt x="1137920" y="3039110"/>
                  </a:cubicBezTo>
                  <a:cubicBezTo>
                    <a:pt x="1148080" y="3037840"/>
                    <a:pt x="1159510" y="3039110"/>
                    <a:pt x="1169670" y="3040380"/>
                  </a:cubicBezTo>
                  <a:lnTo>
                    <a:pt x="1143000" y="3051810"/>
                  </a:lnTo>
                  <a:lnTo>
                    <a:pt x="1146810" y="3059430"/>
                  </a:lnTo>
                  <a:cubicBezTo>
                    <a:pt x="1159510" y="3058160"/>
                    <a:pt x="1169670" y="3058160"/>
                    <a:pt x="1179830" y="3055620"/>
                  </a:cubicBezTo>
                  <a:cubicBezTo>
                    <a:pt x="1186180" y="3054350"/>
                    <a:pt x="1196340" y="3055620"/>
                    <a:pt x="1197610" y="3045460"/>
                  </a:cubicBezTo>
                  <a:cubicBezTo>
                    <a:pt x="1206500" y="3051810"/>
                    <a:pt x="1215390" y="3053080"/>
                    <a:pt x="1226820" y="3048000"/>
                  </a:cubicBezTo>
                  <a:cubicBezTo>
                    <a:pt x="1233170" y="3045460"/>
                    <a:pt x="1240790" y="3045460"/>
                    <a:pt x="1247140" y="3044190"/>
                  </a:cubicBezTo>
                  <a:cubicBezTo>
                    <a:pt x="1262380" y="3042920"/>
                    <a:pt x="1277620" y="3041650"/>
                    <a:pt x="1292860" y="3039110"/>
                  </a:cubicBezTo>
                  <a:lnTo>
                    <a:pt x="1308100" y="3039110"/>
                  </a:lnTo>
                  <a:cubicBezTo>
                    <a:pt x="1309370" y="3036570"/>
                    <a:pt x="1309370" y="3032760"/>
                    <a:pt x="1309370" y="3032760"/>
                  </a:cubicBezTo>
                  <a:cubicBezTo>
                    <a:pt x="1323340" y="3032760"/>
                    <a:pt x="1334770" y="3034030"/>
                    <a:pt x="1347470" y="3034030"/>
                  </a:cubicBezTo>
                  <a:cubicBezTo>
                    <a:pt x="1361440" y="3034030"/>
                    <a:pt x="1367790" y="3025140"/>
                    <a:pt x="1362710" y="3011170"/>
                  </a:cubicBezTo>
                  <a:cubicBezTo>
                    <a:pt x="1366520" y="3011170"/>
                    <a:pt x="1371599" y="3012440"/>
                    <a:pt x="1374140" y="3012440"/>
                  </a:cubicBezTo>
                  <a:cubicBezTo>
                    <a:pt x="1375410" y="3017520"/>
                    <a:pt x="1374140" y="3023870"/>
                    <a:pt x="1376680" y="3025140"/>
                  </a:cubicBezTo>
                  <a:cubicBezTo>
                    <a:pt x="1380490" y="3027680"/>
                    <a:pt x="1386840" y="3027680"/>
                    <a:pt x="1391919" y="3026410"/>
                  </a:cubicBezTo>
                  <a:cubicBezTo>
                    <a:pt x="1398269" y="3025140"/>
                    <a:pt x="1405889" y="3018790"/>
                    <a:pt x="1408430" y="3021330"/>
                  </a:cubicBezTo>
                  <a:cubicBezTo>
                    <a:pt x="1421130" y="3031490"/>
                    <a:pt x="1430019" y="3022600"/>
                    <a:pt x="1436369" y="3017520"/>
                  </a:cubicBezTo>
                  <a:cubicBezTo>
                    <a:pt x="1441449" y="3018790"/>
                    <a:pt x="1443989" y="3022600"/>
                    <a:pt x="1446530" y="3021330"/>
                  </a:cubicBezTo>
                  <a:cubicBezTo>
                    <a:pt x="1452880" y="3020060"/>
                    <a:pt x="1460499" y="3018790"/>
                    <a:pt x="1466849" y="3017520"/>
                  </a:cubicBezTo>
                  <a:cubicBezTo>
                    <a:pt x="1480819" y="3013710"/>
                    <a:pt x="1496060" y="3011170"/>
                    <a:pt x="1510030" y="3011170"/>
                  </a:cubicBezTo>
                  <a:cubicBezTo>
                    <a:pt x="1529080" y="3009900"/>
                    <a:pt x="1546860" y="3004820"/>
                    <a:pt x="1565910" y="3003550"/>
                  </a:cubicBezTo>
                  <a:cubicBezTo>
                    <a:pt x="1574799" y="3002280"/>
                    <a:pt x="1583690" y="3004820"/>
                    <a:pt x="1592580" y="3006090"/>
                  </a:cubicBezTo>
                  <a:cubicBezTo>
                    <a:pt x="1595119" y="3006090"/>
                    <a:pt x="1598930" y="3006090"/>
                    <a:pt x="1598930" y="3004820"/>
                  </a:cubicBezTo>
                  <a:cubicBezTo>
                    <a:pt x="1598930" y="2992120"/>
                    <a:pt x="1619249" y="2998470"/>
                    <a:pt x="1616710" y="2984500"/>
                  </a:cubicBezTo>
                  <a:cubicBezTo>
                    <a:pt x="1619249" y="2985770"/>
                    <a:pt x="1621790" y="2985770"/>
                    <a:pt x="1623060" y="2988310"/>
                  </a:cubicBezTo>
                  <a:cubicBezTo>
                    <a:pt x="1626870" y="2992120"/>
                    <a:pt x="1629410" y="2995930"/>
                    <a:pt x="1633220" y="2999740"/>
                  </a:cubicBezTo>
                  <a:cubicBezTo>
                    <a:pt x="1633220" y="2994660"/>
                    <a:pt x="1633220" y="2990850"/>
                    <a:pt x="1631950" y="2985770"/>
                  </a:cubicBezTo>
                  <a:cubicBezTo>
                    <a:pt x="1644650" y="2992120"/>
                    <a:pt x="1657350" y="2998470"/>
                    <a:pt x="1666240" y="3003550"/>
                  </a:cubicBezTo>
                  <a:cubicBezTo>
                    <a:pt x="1675130" y="2997200"/>
                    <a:pt x="1682750" y="2994660"/>
                    <a:pt x="1687830" y="2988310"/>
                  </a:cubicBezTo>
                  <a:cubicBezTo>
                    <a:pt x="1692909" y="2980690"/>
                    <a:pt x="1691640" y="2979420"/>
                    <a:pt x="1700530" y="2985770"/>
                  </a:cubicBezTo>
                  <a:cubicBezTo>
                    <a:pt x="1699259" y="2987040"/>
                    <a:pt x="1696719" y="2988310"/>
                    <a:pt x="1694180" y="2990850"/>
                  </a:cubicBezTo>
                  <a:cubicBezTo>
                    <a:pt x="1709419" y="2987040"/>
                    <a:pt x="1723390" y="2979420"/>
                    <a:pt x="1738630" y="2980690"/>
                  </a:cubicBezTo>
                  <a:cubicBezTo>
                    <a:pt x="1753869" y="2980690"/>
                    <a:pt x="1769109" y="2983230"/>
                    <a:pt x="1783080" y="2974340"/>
                  </a:cubicBezTo>
                  <a:cubicBezTo>
                    <a:pt x="1784350" y="2978150"/>
                    <a:pt x="1784350" y="2981960"/>
                    <a:pt x="1786890" y="2983230"/>
                  </a:cubicBezTo>
                  <a:cubicBezTo>
                    <a:pt x="1790700" y="2985770"/>
                    <a:pt x="1797050" y="2987040"/>
                    <a:pt x="1798319" y="2985770"/>
                  </a:cubicBezTo>
                  <a:cubicBezTo>
                    <a:pt x="1805940" y="2974340"/>
                    <a:pt x="1818640" y="2975610"/>
                    <a:pt x="1826259" y="2981960"/>
                  </a:cubicBezTo>
                  <a:cubicBezTo>
                    <a:pt x="1836419" y="2989580"/>
                    <a:pt x="1842769" y="2983230"/>
                    <a:pt x="1851659" y="2981960"/>
                  </a:cubicBezTo>
                  <a:cubicBezTo>
                    <a:pt x="1844039" y="2978150"/>
                    <a:pt x="1837689" y="2974340"/>
                    <a:pt x="1831339" y="2971800"/>
                  </a:cubicBezTo>
                  <a:cubicBezTo>
                    <a:pt x="1832609" y="2970530"/>
                    <a:pt x="1832609" y="2969260"/>
                    <a:pt x="1833879" y="2967990"/>
                  </a:cubicBezTo>
                  <a:cubicBezTo>
                    <a:pt x="1837689" y="2969260"/>
                    <a:pt x="1842769" y="2970530"/>
                    <a:pt x="1846579" y="2973070"/>
                  </a:cubicBezTo>
                  <a:cubicBezTo>
                    <a:pt x="1847849" y="2967990"/>
                    <a:pt x="1850389" y="2964180"/>
                    <a:pt x="1851659" y="2960370"/>
                  </a:cubicBezTo>
                  <a:cubicBezTo>
                    <a:pt x="1864359" y="2966720"/>
                    <a:pt x="1875789" y="2971799"/>
                    <a:pt x="1889759" y="2962909"/>
                  </a:cubicBezTo>
                  <a:cubicBezTo>
                    <a:pt x="1892299" y="2961639"/>
                    <a:pt x="1902459" y="2954020"/>
                    <a:pt x="1899919" y="2966720"/>
                  </a:cubicBezTo>
                  <a:cubicBezTo>
                    <a:pt x="1893569" y="2970530"/>
                    <a:pt x="1887219" y="2974340"/>
                    <a:pt x="1880869" y="2976880"/>
                  </a:cubicBezTo>
                  <a:cubicBezTo>
                    <a:pt x="1880869" y="2978150"/>
                    <a:pt x="1882139" y="2978150"/>
                    <a:pt x="1882139" y="2979420"/>
                  </a:cubicBezTo>
                  <a:cubicBezTo>
                    <a:pt x="1889759" y="2978149"/>
                    <a:pt x="1898649" y="2976880"/>
                    <a:pt x="1907539" y="2975609"/>
                  </a:cubicBezTo>
                  <a:cubicBezTo>
                    <a:pt x="1904999" y="2971799"/>
                    <a:pt x="1903729" y="2969259"/>
                    <a:pt x="1902459" y="2966720"/>
                  </a:cubicBezTo>
                  <a:cubicBezTo>
                    <a:pt x="1911349" y="2967990"/>
                    <a:pt x="1921509" y="2969259"/>
                    <a:pt x="1930399" y="2967990"/>
                  </a:cubicBezTo>
                  <a:cubicBezTo>
                    <a:pt x="1949449" y="2966720"/>
                    <a:pt x="1963419" y="2947670"/>
                    <a:pt x="1986279" y="2955290"/>
                  </a:cubicBezTo>
                  <a:cubicBezTo>
                    <a:pt x="1993899" y="2957830"/>
                    <a:pt x="2011679" y="2955290"/>
                    <a:pt x="2012949" y="2938780"/>
                  </a:cubicBezTo>
                  <a:cubicBezTo>
                    <a:pt x="2012949" y="2942590"/>
                    <a:pt x="2012949" y="2947670"/>
                    <a:pt x="2014219" y="2950209"/>
                  </a:cubicBezTo>
                  <a:cubicBezTo>
                    <a:pt x="2026919" y="2946399"/>
                    <a:pt x="2038349" y="2942589"/>
                    <a:pt x="2051049" y="2938780"/>
                  </a:cubicBezTo>
                  <a:cubicBezTo>
                    <a:pt x="2051049" y="2940050"/>
                    <a:pt x="2048509" y="2943859"/>
                    <a:pt x="2049779" y="2946400"/>
                  </a:cubicBezTo>
                  <a:cubicBezTo>
                    <a:pt x="2049779" y="2950210"/>
                    <a:pt x="2052319" y="2954020"/>
                    <a:pt x="2054859" y="2956560"/>
                  </a:cubicBezTo>
                  <a:cubicBezTo>
                    <a:pt x="2056129" y="2957830"/>
                    <a:pt x="2062479" y="2956560"/>
                    <a:pt x="2062479" y="2955290"/>
                  </a:cubicBezTo>
                  <a:cubicBezTo>
                    <a:pt x="2065019" y="2943860"/>
                    <a:pt x="2073909" y="2945130"/>
                    <a:pt x="2082799" y="2945130"/>
                  </a:cubicBezTo>
                  <a:cubicBezTo>
                    <a:pt x="2090419" y="2945130"/>
                    <a:pt x="2099309" y="2943859"/>
                    <a:pt x="2108199" y="2942590"/>
                  </a:cubicBezTo>
                  <a:cubicBezTo>
                    <a:pt x="2112009" y="2936240"/>
                    <a:pt x="2114549" y="2926080"/>
                    <a:pt x="2127249" y="2938780"/>
                  </a:cubicBezTo>
                  <a:cubicBezTo>
                    <a:pt x="2132329" y="2943859"/>
                    <a:pt x="2145029" y="2942590"/>
                    <a:pt x="2146299" y="2932430"/>
                  </a:cubicBezTo>
                  <a:lnTo>
                    <a:pt x="2199639" y="2932430"/>
                  </a:lnTo>
                  <a:lnTo>
                    <a:pt x="2199639" y="2934970"/>
                  </a:lnTo>
                  <a:cubicBezTo>
                    <a:pt x="2205989" y="2933699"/>
                    <a:pt x="2212339" y="2931159"/>
                    <a:pt x="2217419" y="2929890"/>
                  </a:cubicBezTo>
                  <a:cubicBezTo>
                    <a:pt x="2221229" y="2936240"/>
                    <a:pt x="2225039" y="2942590"/>
                    <a:pt x="2230119" y="2950210"/>
                  </a:cubicBezTo>
                  <a:cubicBezTo>
                    <a:pt x="2239009" y="2926080"/>
                    <a:pt x="2249169" y="2921000"/>
                    <a:pt x="2266949" y="2929890"/>
                  </a:cubicBezTo>
                  <a:cubicBezTo>
                    <a:pt x="2269489" y="2931160"/>
                    <a:pt x="2269489" y="2937510"/>
                    <a:pt x="2270759" y="2942590"/>
                  </a:cubicBezTo>
                  <a:cubicBezTo>
                    <a:pt x="2272029" y="2941320"/>
                    <a:pt x="2279649" y="2938780"/>
                    <a:pt x="2279649" y="2937510"/>
                  </a:cubicBezTo>
                  <a:cubicBezTo>
                    <a:pt x="2278379" y="2927350"/>
                    <a:pt x="2292349" y="2934970"/>
                    <a:pt x="2291079" y="2927350"/>
                  </a:cubicBezTo>
                  <a:cubicBezTo>
                    <a:pt x="2302509" y="2932430"/>
                    <a:pt x="2305049" y="2924810"/>
                    <a:pt x="2307589" y="2919730"/>
                  </a:cubicBezTo>
                  <a:cubicBezTo>
                    <a:pt x="2302509" y="2915920"/>
                    <a:pt x="2299969" y="2913380"/>
                    <a:pt x="2296159" y="2909570"/>
                  </a:cubicBezTo>
                  <a:cubicBezTo>
                    <a:pt x="2297429" y="2908299"/>
                    <a:pt x="2297429" y="2907030"/>
                    <a:pt x="2298699" y="2905759"/>
                  </a:cubicBezTo>
                  <a:cubicBezTo>
                    <a:pt x="2308859" y="2912109"/>
                    <a:pt x="2319019" y="2918459"/>
                    <a:pt x="2325369" y="2922270"/>
                  </a:cubicBezTo>
                  <a:cubicBezTo>
                    <a:pt x="2335529" y="2920999"/>
                    <a:pt x="2344419" y="2920999"/>
                    <a:pt x="2353309" y="2919730"/>
                  </a:cubicBezTo>
                  <a:cubicBezTo>
                    <a:pt x="2362199" y="2918460"/>
                    <a:pt x="2371089" y="2914650"/>
                    <a:pt x="2381249" y="2912109"/>
                  </a:cubicBezTo>
                  <a:cubicBezTo>
                    <a:pt x="2382519" y="2914649"/>
                    <a:pt x="2383789" y="2915920"/>
                    <a:pt x="2385059" y="2918459"/>
                  </a:cubicBezTo>
                  <a:cubicBezTo>
                    <a:pt x="2388869" y="2913380"/>
                    <a:pt x="2391409" y="2908299"/>
                    <a:pt x="2396489" y="2899409"/>
                  </a:cubicBezTo>
                  <a:lnTo>
                    <a:pt x="2396489" y="2919730"/>
                  </a:lnTo>
                  <a:cubicBezTo>
                    <a:pt x="2407919" y="2912109"/>
                    <a:pt x="2416809" y="2905759"/>
                    <a:pt x="2424429" y="2899409"/>
                  </a:cubicBezTo>
                  <a:cubicBezTo>
                    <a:pt x="2429509" y="2908299"/>
                    <a:pt x="2433319" y="2917189"/>
                    <a:pt x="2437129" y="2924809"/>
                  </a:cubicBezTo>
                  <a:cubicBezTo>
                    <a:pt x="2438399" y="2924809"/>
                    <a:pt x="2438399" y="2923539"/>
                    <a:pt x="2439669" y="2923539"/>
                  </a:cubicBezTo>
                  <a:cubicBezTo>
                    <a:pt x="2438399" y="2918459"/>
                    <a:pt x="2437129" y="2913379"/>
                    <a:pt x="2434589" y="2907029"/>
                  </a:cubicBezTo>
                  <a:lnTo>
                    <a:pt x="2499359" y="2907029"/>
                  </a:lnTo>
                  <a:cubicBezTo>
                    <a:pt x="2505709" y="2895599"/>
                    <a:pt x="2519679" y="2894329"/>
                    <a:pt x="2531109" y="2905759"/>
                  </a:cubicBezTo>
                  <a:cubicBezTo>
                    <a:pt x="2547619" y="2922269"/>
                    <a:pt x="2550159" y="2922269"/>
                    <a:pt x="2560319" y="2898139"/>
                  </a:cubicBezTo>
                  <a:cubicBezTo>
                    <a:pt x="2565399" y="2900679"/>
                    <a:pt x="2570479" y="2903219"/>
                    <a:pt x="2576829" y="2907029"/>
                  </a:cubicBezTo>
                  <a:cubicBezTo>
                    <a:pt x="2584449" y="2890519"/>
                    <a:pt x="2597149" y="2890519"/>
                    <a:pt x="2612389" y="2895599"/>
                  </a:cubicBezTo>
                  <a:cubicBezTo>
                    <a:pt x="2620009" y="2898139"/>
                    <a:pt x="2628899" y="2893059"/>
                    <a:pt x="2637789" y="2890519"/>
                  </a:cubicBezTo>
                  <a:lnTo>
                    <a:pt x="2644139" y="2896869"/>
                  </a:lnTo>
                  <a:cubicBezTo>
                    <a:pt x="2651759" y="2894329"/>
                    <a:pt x="2658109" y="2893059"/>
                    <a:pt x="2664459" y="2890519"/>
                  </a:cubicBezTo>
                  <a:cubicBezTo>
                    <a:pt x="2665730" y="2894329"/>
                    <a:pt x="2665730" y="2896869"/>
                    <a:pt x="2666999" y="2903219"/>
                  </a:cubicBezTo>
                  <a:cubicBezTo>
                    <a:pt x="2672079" y="2898139"/>
                    <a:pt x="2675889" y="2893059"/>
                    <a:pt x="2682239" y="2886709"/>
                  </a:cubicBezTo>
                  <a:cubicBezTo>
                    <a:pt x="2687319" y="2893059"/>
                    <a:pt x="2691129" y="2899409"/>
                    <a:pt x="2696209" y="2905759"/>
                  </a:cubicBezTo>
                  <a:cubicBezTo>
                    <a:pt x="2705099" y="2905759"/>
                    <a:pt x="2719069" y="2913379"/>
                    <a:pt x="2721609" y="2893059"/>
                  </a:cubicBezTo>
                  <a:cubicBezTo>
                    <a:pt x="2721609" y="2890519"/>
                    <a:pt x="2729230" y="2886709"/>
                    <a:pt x="2733039" y="2885439"/>
                  </a:cubicBezTo>
                  <a:cubicBezTo>
                    <a:pt x="2740659" y="2884169"/>
                    <a:pt x="2748279" y="2882899"/>
                    <a:pt x="2755899" y="2882899"/>
                  </a:cubicBezTo>
                  <a:cubicBezTo>
                    <a:pt x="2753359" y="2877819"/>
                    <a:pt x="2750819" y="2874009"/>
                    <a:pt x="2747009" y="2867659"/>
                  </a:cubicBezTo>
                  <a:cubicBezTo>
                    <a:pt x="2757169" y="2870199"/>
                    <a:pt x="2764789" y="2870199"/>
                    <a:pt x="2771139" y="2872739"/>
                  </a:cubicBezTo>
                  <a:cubicBezTo>
                    <a:pt x="2785109" y="2879089"/>
                    <a:pt x="2796539" y="2879089"/>
                    <a:pt x="2810509" y="2868929"/>
                  </a:cubicBezTo>
                  <a:cubicBezTo>
                    <a:pt x="2807969" y="2867659"/>
                    <a:pt x="2805430" y="2865119"/>
                    <a:pt x="2802889" y="2863849"/>
                  </a:cubicBezTo>
                  <a:cubicBezTo>
                    <a:pt x="2804159" y="2860039"/>
                    <a:pt x="2806699" y="2856229"/>
                    <a:pt x="2807969" y="2852419"/>
                  </a:cubicBezTo>
                  <a:cubicBezTo>
                    <a:pt x="2813049" y="2837179"/>
                    <a:pt x="2825749" y="2847339"/>
                    <a:pt x="2834639" y="2843529"/>
                  </a:cubicBezTo>
                  <a:cubicBezTo>
                    <a:pt x="2834639" y="2843529"/>
                    <a:pt x="2839719" y="2848609"/>
                    <a:pt x="2840989" y="2852419"/>
                  </a:cubicBezTo>
                  <a:cubicBezTo>
                    <a:pt x="2844799" y="2860039"/>
                    <a:pt x="2847339" y="2868929"/>
                    <a:pt x="2851149" y="2877819"/>
                  </a:cubicBezTo>
                  <a:cubicBezTo>
                    <a:pt x="2874009" y="2863849"/>
                    <a:pt x="2894329" y="2868929"/>
                    <a:pt x="2914649" y="2871469"/>
                  </a:cubicBezTo>
                  <a:cubicBezTo>
                    <a:pt x="2909569" y="2868929"/>
                    <a:pt x="2905759" y="2866389"/>
                    <a:pt x="2901949" y="2863849"/>
                  </a:cubicBezTo>
                  <a:cubicBezTo>
                    <a:pt x="2901949" y="2862579"/>
                    <a:pt x="2903219" y="2861309"/>
                    <a:pt x="2903219" y="2860039"/>
                  </a:cubicBezTo>
                  <a:cubicBezTo>
                    <a:pt x="2908299" y="2861309"/>
                    <a:pt x="2914649" y="2863849"/>
                    <a:pt x="2919730" y="2865119"/>
                  </a:cubicBezTo>
                  <a:cubicBezTo>
                    <a:pt x="2919730" y="2863849"/>
                    <a:pt x="2919730" y="2862579"/>
                    <a:pt x="2918459" y="2861309"/>
                  </a:cubicBezTo>
                  <a:cubicBezTo>
                    <a:pt x="2922269" y="2860039"/>
                    <a:pt x="2928619" y="2857499"/>
                    <a:pt x="2929889" y="2858769"/>
                  </a:cubicBezTo>
                  <a:cubicBezTo>
                    <a:pt x="2937509" y="2874009"/>
                    <a:pt x="2950209" y="2862579"/>
                    <a:pt x="2961639" y="2866389"/>
                  </a:cubicBezTo>
                  <a:cubicBezTo>
                    <a:pt x="2959099" y="2856229"/>
                    <a:pt x="2957829" y="2848609"/>
                    <a:pt x="2956559" y="2843529"/>
                  </a:cubicBezTo>
                  <a:cubicBezTo>
                    <a:pt x="2961639" y="2838449"/>
                    <a:pt x="2966719" y="2834639"/>
                    <a:pt x="2974339" y="2829559"/>
                  </a:cubicBezTo>
                  <a:cubicBezTo>
                    <a:pt x="2974339" y="2835909"/>
                    <a:pt x="2973069" y="2842259"/>
                    <a:pt x="2973069" y="2848609"/>
                  </a:cubicBezTo>
                  <a:cubicBezTo>
                    <a:pt x="2973069" y="2854959"/>
                    <a:pt x="2974339" y="2861309"/>
                    <a:pt x="2976879" y="2865119"/>
                  </a:cubicBezTo>
                  <a:cubicBezTo>
                    <a:pt x="2978149" y="2867659"/>
                    <a:pt x="2985769" y="2865119"/>
                    <a:pt x="2990849" y="2863849"/>
                  </a:cubicBezTo>
                  <a:cubicBezTo>
                    <a:pt x="2999739" y="2860039"/>
                    <a:pt x="3008629" y="2854959"/>
                    <a:pt x="3017519" y="2865119"/>
                  </a:cubicBezTo>
                  <a:cubicBezTo>
                    <a:pt x="3018790" y="2866389"/>
                    <a:pt x="3023869" y="2865119"/>
                    <a:pt x="3026409" y="2862579"/>
                  </a:cubicBezTo>
                  <a:cubicBezTo>
                    <a:pt x="3032759" y="2856229"/>
                    <a:pt x="3037839" y="2847339"/>
                    <a:pt x="3045459" y="2861309"/>
                  </a:cubicBezTo>
                  <a:cubicBezTo>
                    <a:pt x="3046730" y="2862579"/>
                    <a:pt x="3054349" y="2862579"/>
                    <a:pt x="3058159" y="2861309"/>
                  </a:cubicBezTo>
                  <a:cubicBezTo>
                    <a:pt x="3067049" y="2857499"/>
                    <a:pt x="3074669" y="2853689"/>
                    <a:pt x="3083559" y="2848609"/>
                  </a:cubicBezTo>
                  <a:cubicBezTo>
                    <a:pt x="3082289" y="2852419"/>
                    <a:pt x="3081019" y="2854959"/>
                    <a:pt x="3081019" y="2857499"/>
                  </a:cubicBezTo>
                  <a:cubicBezTo>
                    <a:pt x="3091180" y="2862579"/>
                    <a:pt x="3100069" y="2865119"/>
                    <a:pt x="3107690" y="2853689"/>
                  </a:cubicBezTo>
                  <a:cubicBezTo>
                    <a:pt x="3110230" y="2849879"/>
                    <a:pt x="3119119" y="2849879"/>
                    <a:pt x="3125469" y="2848609"/>
                  </a:cubicBezTo>
                  <a:cubicBezTo>
                    <a:pt x="3121659" y="2844799"/>
                    <a:pt x="3116580" y="2842259"/>
                    <a:pt x="3111499" y="2838449"/>
                  </a:cubicBezTo>
                  <a:cubicBezTo>
                    <a:pt x="3133089" y="2825749"/>
                    <a:pt x="3135629" y="2827019"/>
                    <a:pt x="3135629" y="2844799"/>
                  </a:cubicBezTo>
                  <a:cubicBezTo>
                    <a:pt x="3138169" y="2839719"/>
                    <a:pt x="3139439" y="2835909"/>
                    <a:pt x="3143249" y="2828289"/>
                  </a:cubicBezTo>
                  <a:cubicBezTo>
                    <a:pt x="3162299" y="2829559"/>
                    <a:pt x="3181349" y="2832099"/>
                    <a:pt x="3201669" y="2833369"/>
                  </a:cubicBezTo>
                  <a:lnTo>
                    <a:pt x="3201669" y="2839719"/>
                  </a:lnTo>
                  <a:lnTo>
                    <a:pt x="3194049" y="2839719"/>
                  </a:lnTo>
                  <a:cubicBezTo>
                    <a:pt x="3178809" y="2840989"/>
                    <a:pt x="3163569" y="2840989"/>
                    <a:pt x="3148329" y="2842259"/>
                  </a:cubicBezTo>
                  <a:cubicBezTo>
                    <a:pt x="3153409" y="2844799"/>
                    <a:pt x="3159759" y="2848609"/>
                    <a:pt x="3164839" y="2851149"/>
                  </a:cubicBezTo>
                  <a:cubicBezTo>
                    <a:pt x="3167379" y="2844799"/>
                    <a:pt x="3168649" y="2846069"/>
                    <a:pt x="3174999" y="2848609"/>
                  </a:cubicBezTo>
                  <a:cubicBezTo>
                    <a:pt x="3183889" y="2851149"/>
                    <a:pt x="3194049" y="2851149"/>
                    <a:pt x="3204209" y="2852419"/>
                  </a:cubicBezTo>
                  <a:cubicBezTo>
                    <a:pt x="3209289" y="2852419"/>
                    <a:pt x="3214369" y="2853689"/>
                    <a:pt x="3220719" y="2854959"/>
                  </a:cubicBezTo>
                  <a:cubicBezTo>
                    <a:pt x="3221990" y="2851149"/>
                    <a:pt x="3224530" y="2846069"/>
                    <a:pt x="3227069" y="2839719"/>
                  </a:cubicBezTo>
                  <a:cubicBezTo>
                    <a:pt x="3241040" y="2862579"/>
                    <a:pt x="3251199" y="2861309"/>
                    <a:pt x="3267710" y="2838449"/>
                  </a:cubicBezTo>
                  <a:cubicBezTo>
                    <a:pt x="3267710" y="2842259"/>
                    <a:pt x="3268980" y="2844799"/>
                    <a:pt x="3268980" y="2847339"/>
                  </a:cubicBezTo>
                  <a:cubicBezTo>
                    <a:pt x="3274060" y="2847339"/>
                    <a:pt x="3277870" y="2847339"/>
                    <a:pt x="3282950" y="2846069"/>
                  </a:cubicBezTo>
                  <a:cubicBezTo>
                    <a:pt x="3281680" y="2848609"/>
                    <a:pt x="3280410" y="2851149"/>
                    <a:pt x="3279140" y="2852419"/>
                  </a:cubicBezTo>
                  <a:lnTo>
                    <a:pt x="3281680" y="2854959"/>
                  </a:lnTo>
                  <a:cubicBezTo>
                    <a:pt x="3285490" y="2851149"/>
                    <a:pt x="3289300" y="2847339"/>
                    <a:pt x="3295650" y="2842259"/>
                  </a:cubicBezTo>
                  <a:cubicBezTo>
                    <a:pt x="3300730" y="2844799"/>
                    <a:pt x="3307080" y="2847339"/>
                    <a:pt x="3312160" y="2849879"/>
                  </a:cubicBezTo>
                  <a:cubicBezTo>
                    <a:pt x="3317240" y="2846069"/>
                    <a:pt x="3323590" y="2842259"/>
                    <a:pt x="3329940" y="2838449"/>
                  </a:cubicBezTo>
                  <a:cubicBezTo>
                    <a:pt x="3338830" y="2856229"/>
                    <a:pt x="3350260" y="2858769"/>
                    <a:pt x="3360420" y="2846069"/>
                  </a:cubicBezTo>
                  <a:cubicBezTo>
                    <a:pt x="3375660" y="2847339"/>
                    <a:pt x="3388360" y="2848609"/>
                    <a:pt x="3397250" y="2848609"/>
                  </a:cubicBezTo>
                  <a:cubicBezTo>
                    <a:pt x="3398520" y="2839719"/>
                    <a:pt x="3399790" y="2833369"/>
                    <a:pt x="3401060" y="2827019"/>
                  </a:cubicBezTo>
                  <a:cubicBezTo>
                    <a:pt x="3406140" y="2828289"/>
                    <a:pt x="3409950" y="2829559"/>
                    <a:pt x="3415030" y="2830829"/>
                  </a:cubicBezTo>
                  <a:cubicBezTo>
                    <a:pt x="3417570" y="2832099"/>
                    <a:pt x="3420110" y="2834639"/>
                    <a:pt x="3422650" y="2835909"/>
                  </a:cubicBezTo>
                  <a:cubicBezTo>
                    <a:pt x="3418840" y="2837179"/>
                    <a:pt x="3415030" y="2837179"/>
                    <a:pt x="3411220" y="2838449"/>
                  </a:cubicBezTo>
                  <a:cubicBezTo>
                    <a:pt x="3422650" y="2848609"/>
                    <a:pt x="3431540" y="2846069"/>
                    <a:pt x="3440430" y="2838449"/>
                  </a:cubicBezTo>
                  <a:cubicBezTo>
                    <a:pt x="3436620" y="2848609"/>
                    <a:pt x="3448050" y="2847339"/>
                    <a:pt x="3449320" y="2847339"/>
                  </a:cubicBezTo>
                  <a:cubicBezTo>
                    <a:pt x="3465830" y="2840989"/>
                    <a:pt x="3481070" y="2837179"/>
                    <a:pt x="3498850" y="2847339"/>
                  </a:cubicBezTo>
                  <a:cubicBezTo>
                    <a:pt x="3501390" y="2834639"/>
                    <a:pt x="3503930" y="2824479"/>
                    <a:pt x="3505200" y="2814319"/>
                  </a:cubicBezTo>
                  <a:cubicBezTo>
                    <a:pt x="3511550" y="2815589"/>
                    <a:pt x="3516630" y="2815589"/>
                    <a:pt x="3522980" y="2816859"/>
                  </a:cubicBezTo>
                  <a:cubicBezTo>
                    <a:pt x="3528060" y="2816859"/>
                    <a:pt x="3533140" y="2818129"/>
                    <a:pt x="3538220" y="2818129"/>
                  </a:cubicBezTo>
                  <a:lnTo>
                    <a:pt x="3538220" y="2821939"/>
                  </a:lnTo>
                  <a:cubicBezTo>
                    <a:pt x="3533140" y="2823209"/>
                    <a:pt x="3529330" y="2824479"/>
                    <a:pt x="3524250" y="2825749"/>
                  </a:cubicBezTo>
                  <a:lnTo>
                    <a:pt x="3524250" y="2829559"/>
                  </a:lnTo>
                  <a:cubicBezTo>
                    <a:pt x="3542030" y="2833369"/>
                    <a:pt x="3558540" y="2837179"/>
                    <a:pt x="3576320" y="2839719"/>
                  </a:cubicBezTo>
                  <a:cubicBezTo>
                    <a:pt x="3580130" y="2840989"/>
                    <a:pt x="3585210" y="2837179"/>
                    <a:pt x="3591560" y="2833369"/>
                  </a:cubicBezTo>
                  <a:cubicBezTo>
                    <a:pt x="3594100" y="2834639"/>
                    <a:pt x="3600450" y="2837179"/>
                    <a:pt x="3608070" y="2838449"/>
                  </a:cubicBezTo>
                  <a:cubicBezTo>
                    <a:pt x="3627120" y="2840989"/>
                    <a:pt x="3647440" y="2843529"/>
                    <a:pt x="3662680" y="2827019"/>
                  </a:cubicBezTo>
                  <a:cubicBezTo>
                    <a:pt x="3663950" y="2840989"/>
                    <a:pt x="3676650" y="2832099"/>
                    <a:pt x="3683000" y="2837179"/>
                  </a:cubicBezTo>
                  <a:cubicBezTo>
                    <a:pt x="3683000" y="2837179"/>
                    <a:pt x="3689350" y="2832099"/>
                    <a:pt x="3691890" y="2829559"/>
                  </a:cubicBezTo>
                  <a:cubicBezTo>
                    <a:pt x="3691890" y="2829559"/>
                    <a:pt x="3690620" y="2828289"/>
                    <a:pt x="3690620" y="2827019"/>
                  </a:cubicBezTo>
                  <a:cubicBezTo>
                    <a:pt x="3693160" y="2828289"/>
                    <a:pt x="3694430" y="2832099"/>
                    <a:pt x="3696970" y="2830829"/>
                  </a:cubicBezTo>
                  <a:cubicBezTo>
                    <a:pt x="3708400" y="2830829"/>
                    <a:pt x="3718560" y="2829559"/>
                    <a:pt x="3726180" y="2829559"/>
                  </a:cubicBezTo>
                  <a:cubicBezTo>
                    <a:pt x="3732530" y="2833369"/>
                    <a:pt x="3736340" y="2837179"/>
                    <a:pt x="3738880" y="2835909"/>
                  </a:cubicBezTo>
                  <a:cubicBezTo>
                    <a:pt x="3754120" y="2834639"/>
                    <a:pt x="3768090" y="2830829"/>
                    <a:pt x="3782060" y="2830829"/>
                  </a:cubicBezTo>
                  <a:cubicBezTo>
                    <a:pt x="3796030" y="2838449"/>
                    <a:pt x="3793490" y="2824479"/>
                    <a:pt x="3790950" y="2816859"/>
                  </a:cubicBezTo>
                  <a:cubicBezTo>
                    <a:pt x="3796030" y="2811779"/>
                    <a:pt x="3801110" y="2807969"/>
                    <a:pt x="3802380" y="2806699"/>
                  </a:cubicBezTo>
                  <a:cubicBezTo>
                    <a:pt x="3810000" y="2806699"/>
                    <a:pt x="3815080" y="2807969"/>
                    <a:pt x="3818890" y="2806699"/>
                  </a:cubicBezTo>
                  <a:cubicBezTo>
                    <a:pt x="3823969" y="2802889"/>
                    <a:pt x="3827780" y="2796539"/>
                    <a:pt x="3834130" y="2788919"/>
                  </a:cubicBezTo>
                  <a:cubicBezTo>
                    <a:pt x="3841750" y="2787649"/>
                    <a:pt x="3854450" y="2785109"/>
                    <a:pt x="3868420" y="2782569"/>
                  </a:cubicBezTo>
                  <a:cubicBezTo>
                    <a:pt x="3868420" y="2782569"/>
                    <a:pt x="3868420" y="2780029"/>
                    <a:pt x="3869690" y="2777489"/>
                  </a:cubicBezTo>
                  <a:cubicBezTo>
                    <a:pt x="3874770" y="2769869"/>
                    <a:pt x="3887470" y="2767329"/>
                    <a:pt x="3879850" y="2753359"/>
                  </a:cubicBezTo>
                  <a:cubicBezTo>
                    <a:pt x="3878580" y="2750819"/>
                    <a:pt x="3878580" y="2743199"/>
                    <a:pt x="3881120" y="2740659"/>
                  </a:cubicBezTo>
                  <a:cubicBezTo>
                    <a:pt x="3890010" y="2729229"/>
                    <a:pt x="3890010" y="2727959"/>
                    <a:pt x="3874770" y="2722879"/>
                  </a:cubicBezTo>
                  <a:cubicBezTo>
                    <a:pt x="3876040" y="2713989"/>
                    <a:pt x="3867150" y="2702559"/>
                    <a:pt x="3879850" y="2701289"/>
                  </a:cubicBezTo>
                  <a:cubicBezTo>
                    <a:pt x="3883660" y="2693669"/>
                    <a:pt x="3884930" y="2689859"/>
                    <a:pt x="3887470" y="2686049"/>
                  </a:cubicBezTo>
                  <a:cubicBezTo>
                    <a:pt x="3888740" y="2683509"/>
                    <a:pt x="3892550" y="2680969"/>
                    <a:pt x="3892550" y="2678429"/>
                  </a:cubicBezTo>
                  <a:cubicBezTo>
                    <a:pt x="3892550" y="2673349"/>
                    <a:pt x="3890010" y="2666999"/>
                    <a:pt x="3891280" y="2663189"/>
                  </a:cubicBezTo>
                  <a:cubicBezTo>
                    <a:pt x="3895090" y="2649219"/>
                    <a:pt x="3896360" y="2636519"/>
                    <a:pt x="3873500" y="2631439"/>
                  </a:cubicBezTo>
                  <a:cubicBezTo>
                    <a:pt x="3882390" y="2627629"/>
                    <a:pt x="3886200" y="2625089"/>
                    <a:pt x="3892550" y="2622549"/>
                  </a:cubicBezTo>
                  <a:cubicBezTo>
                    <a:pt x="3882390" y="2617469"/>
                    <a:pt x="3873500" y="2613659"/>
                    <a:pt x="3862070" y="2608579"/>
                  </a:cubicBezTo>
                  <a:lnTo>
                    <a:pt x="3873500" y="2608579"/>
                  </a:lnTo>
                  <a:lnTo>
                    <a:pt x="3873500" y="2604769"/>
                  </a:lnTo>
                  <a:cubicBezTo>
                    <a:pt x="3867150" y="2604769"/>
                    <a:pt x="3862070" y="2603499"/>
                    <a:pt x="3855720" y="2603499"/>
                  </a:cubicBezTo>
                  <a:cubicBezTo>
                    <a:pt x="3855720" y="2604769"/>
                    <a:pt x="3855720" y="2606039"/>
                    <a:pt x="3854450" y="2607309"/>
                  </a:cubicBezTo>
                  <a:cubicBezTo>
                    <a:pt x="3853180" y="2604769"/>
                    <a:pt x="3851910" y="2602229"/>
                    <a:pt x="3850640" y="2598419"/>
                  </a:cubicBezTo>
                  <a:cubicBezTo>
                    <a:pt x="3883660" y="2590799"/>
                    <a:pt x="4104640" y="2566669"/>
                    <a:pt x="4084320" y="2562859"/>
                  </a:cubicBezTo>
                  <a:cubicBezTo>
                    <a:pt x="4094480" y="2553969"/>
                    <a:pt x="4090670" y="2538729"/>
                    <a:pt x="4108450" y="2537459"/>
                  </a:cubicBezTo>
                  <a:cubicBezTo>
                    <a:pt x="4113530" y="2537459"/>
                    <a:pt x="4122420" y="2528569"/>
                    <a:pt x="4123690" y="2522219"/>
                  </a:cubicBezTo>
                  <a:cubicBezTo>
                    <a:pt x="4126230" y="2513329"/>
                    <a:pt x="4123690" y="2501899"/>
                    <a:pt x="4126230" y="2493009"/>
                  </a:cubicBezTo>
                  <a:cubicBezTo>
                    <a:pt x="4128770" y="2480309"/>
                    <a:pt x="4133850" y="2467609"/>
                    <a:pt x="4137660" y="2457449"/>
                  </a:cubicBezTo>
                  <a:cubicBezTo>
                    <a:pt x="4133850" y="2451099"/>
                    <a:pt x="4130040" y="2444749"/>
                    <a:pt x="4127500" y="2440939"/>
                  </a:cubicBezTo>
                  <a:cubicBezTo>
                    <a:pt x="4132580" y="2437129"/>
                    <a:pt x="4135120" y="2434589"/>
                    <a:pt x="4138930" y="2433319"/>
                  </a:cubicBezTo>
                  <a:cubicBezTo>
                    <a:pt x="4137660" y="2432049"/>
                    <a:pt x="4137660" y="2430779"/>
                    <a:pt x="4136390" y="2429509"/>
                  </a:cubicBezTo>
                  <a:cubicBezTo>
                    <a:pt x="4132580" y="2430779"/>
                    <a:pt x="4128770" y="2432049"/>
                    <a:pt x="4124960" y="2433319"/>
                  </a:cubicBezTo>
                  <a:cubicBezTo>
                    <a:pt x="4146550" y="2415539"/>
                    <a:pt x="4151630" y="2382519"/>
                    <a:pt x="4133850" y="2367279"/>
                  </a:cubicBezTo>
                  <a:cubicBezTo>
                    <a:pt x="4132580" y="2369819"/>
                    <a:pt x="4130040" y="2372359"/>
                    <a:pt x="4128770" y="2374899"/>
                  </a:cubicBezTo>
                  <a:cubicBezTo>
                    <a:pt x="4123690" y="2366009"/>
                    <a:pt x="4109720" y="2363469"/>
                    <a:pt x="4116070" y="2349499"/>
                  </a:cubicBezTo>
                  <a:cubicBezTo>
                    <a:pt x="4116070" y="2349499"/>
                    <a:pt x="4114800" y="2346959"/>
                    <a:pt x="4113530" y="2346959"/>
                  </a:cubicBezTo>
                  <a:cubicBezTo>
                    <a:pt x="4107180" y="2344419"/>
                    <a:pt x="4108450" y="2340609"/>
                    <a:pt x="4105910" y="2335529"/>
                  </a:cubicBezTo>
                  <a:cubicBezTo>
                    <a:pt x="4102100" y="2324099"/>
                    <a:pt x="4103370" y="2312669"/>
                    <a:pt x="4103370" y="2302509"/>
                  </a:cubicBezTo>
                  <a:lnTo>
                    <a:pt x="4103370" y="2256789"/>
                  </a:lnTo>
                  <a:cubicBezTo>
                    <a:pt x="4103370" y="2246629"/>
                    <a:pt x="4108450" y="2241549"/>
                    <a:pt x="4118610" y="2244089"/>
                  </a:cubicBezTo>
                  <a:cubicBezTo>
                    <a:pt x="4118610" y="2244089"/>
                    <a:pt x="4119880" y="2242819"/>
                    <a:pt x="4121150" y="2242819"/>
                  </a:cubicBezTo>
                  <a:cubicBezTo>
                    <a:pt x="4117340" y="2240279"/>
                    <a:pt x="4114800" y="2239009"/>
                    <a:pt x="4112260" y="2236469"/>
                  </a:cubicBezTo>
                  <a:cubicBezTo>
                    <a:pt x="4112260" y="2235199"/>
                    <a:pt x="4113530" y="2233929"/>
                    <a:pt x="4113530" y="2232659"/>
                  </a:cubicBezTo>
                  <a:cubicBezTo>
                    <a:pt x="4122420" y="2235199"/>
                    <a:pt x="4131310" y="2239009"/>
                    <a:pt x="4137660" y="2241549"/>
                  </a:cubicBezTo>
                  <a:cubicBezTo>
                    <a:pt x="4145280" y="2231389"/>
                    <a:pt x="4151630" y="2223769"/>
                    <a:pt x="4156710" y="2218689"/>
                  </a:cubicBezTo>
                  <a:lnTo>
                    <a:pt x="4156710" y="2195829"/>
                  </a:lnTo>
                  <a:cubicBezTo>
                    <a:pt x="4154170" y="2195829"/>
                    <a:pt x="4150360" y="2197099"/>
                    <a:pt x="4146550" y="2197099"/>
                  </a:cubicBezTo>
                  <a:cubicBezTo>
                    <a:pt x="4144010" y="2190749"/>
                    <a:pt x="4142740" y="2184399"/>
                    <a:pt x="4140200" y="2175509"/>
                  </a:cubicBezTo>
                  <a:cubicBezTo>
                    <a:pt x="4146550" y="2179319"/>
                    <a:pt x="4149090" y="2181859"/>
                    <a:pt x="4151630" y="2183129"/>
                  </a:cubicBezTo>
                  <a:cubicBezTo>
                    <a:pt x="4154170" y="2181859"/>
                    <a:pt x="4157980" y="2180589"/>
                    <a:pt x="4161790" y="2178049"/>
                  </a:cubicBezTo>
                  <a:cubicBezTo>
                    <a:pt x="4160520" y="2176779"/>
                    <a:pt x="4159250" y="2175509"/>
                    <a:pt x="4159250" y="2174239"/>
                  </a:cubicBezTo>
                  <a:cubicBezTo>
                    <a:pt x="4155440" y="2174239"/>
                    <a:pt x="4151630" y="2172969"/>
                    <a:pt x="4150360" y="2172969"/>
                  </a:cubicBezTo>
                  <a:cubicBezTo>
                    <a:pt x="4152900" y="2165349"/>
                    <a:pt x="4157980" y="2157729"/>
                    <a:pt x="4155440" y="2153919"/>
                  </a:cubicBezTo>
                  <a:cubicBezTo>
                    <a:pt x="4149090" y="2137409"/>
                    <a:pt x="4155440" y="2124709"/>
                    <a:pt x="4161790" y="2110739"/>
                  </a:cubicBezTo>
                  <a:cubicBezTo>
                    <a:pt x="4163060" y="2106929"/>
                    <a:pt x="4161790" y="2103119"/>
                    <a:pt x="4161790" y="2099309"/>
                  </a:cubicBezTo>
                  <a:cubicBezTo>
                    <a:pt x="4163060" y="2082799"/>
                    <a:pt x="4164330" y="2067559"/>
                    <a:pt x="4165599" y="2044699"/>
                  </a:cubicBezTo>
                  <a:cubicBezTo>
                    <a:pt x="4160519" y="2042159"/>
                    <a:pt x="4152899" y="2035809"/>
                    <a:pt x="4144009" y="2030729"/>
                  </a:cubicBezTo>
                  <a:cubicBezTo>
                    <a:pt x="4136389" y="2026919"/>
                    <a:pt x="4128769" y="2025649"/>
                    <a:pt x="4121149" y="2023109"/>
                  </a:cubicBezTo>
                  <a:cubicBezTo>
                    <a:pt x="4117340" y="2021839"/>
                    <a:pt x="4112259" y="2023109"/>
                    <a:pt x="4108449" y="2021839"/>
                  </a:cubicBezTo>
                  <a:cubicBezTo>
                    <a:pt x="4076699" y="2018029"/>
                    <a:pt x="4043679" y="2012949"/>
                    <a:pt x="4011929" y="2009139"/>
                  </a:cubicBezTo>
                  <a:cubicBezTo>
                    <a:pt x="3985259" y="2005329"/>
                    <a:pt x="3958589" y="2001519"/>
                    <a:pt x="3933189" y="1997709"/>
                  </a:cubicBezTo>
                  <a:cubicBezTo>
                    <a:pt x="3926839" y="1996439"/>
                    <a:pt x="3920489" y="1993899"/>
                    <a:pt x="3912869" y="1993899"/>
                  </a:cubicBezTo>
                  <a:cubicBezTo>
                    <a:pt x="3896359" y="1992629"/>
                    <a:pt x="3878579" y="1992629"/>
                    <a:pt x="3862069" y="1992629"/>
                  </a:cubicBezTo>
                  <a:cubicBezTo>
                    <a:pt x="3853179" y="1992629"/>
                    <a:pt x="3845559" y="1992629"/>
                    <a:pt x="3836669" y="1991359"/>
                  </a:cubicBezTo>
                  <a:cubicBezTo>
                    <a:pt x="3821429" y="1990089"/>
                    <a:pt x="3806189" y="1987549"/>
                    <a:pt x="3790949" y="1986279"/>
                  </a:cubicBezTo>
                  <a:lnTo>
                    <a:pt x="3790949" y="1982469"/>
                  </a:lnTo>
                  <a:cubicBezTo>
                    <a:pt x="3829049" y="1979929"/>
                    <a:pt x="3868419" y="1976119"/>
                    <a:pt x="3907789" y="1983739"/>
                  </a:cubicBezTo>
                  <a:cubicBezTo>
                    <a:pt x="3906519" y="1979929"/>
                    <a:pt x="3905249" y="1976119"/>
                    <a:pt x="3903979" y="1973579"/>
                  </a:cubicBezTo>
                  <a:cubicBezTo>
                    <a:pt x="3912869" y="1972309"/>
                    <a:pt x="3919219" y="1964689"/>
                    <a:pt x="3928109" y="1973579"/>
                  </a:cubicBezTo>
                  <a:cubicBezTo>
                    <a:pt x="3929379" y="1974849"/>
                    <a:pt x="3936999" y="1971039"/>
                    <a:pt x="3942079" y="1969769"/>
                  </a:cubicBezTo>
                  <a:lnTo>
                    <a:pt x="3942079" y="1967229"/>
                  </a:lnTo>
                  <a:lnTo>
                    <a:pt x="3930649" y="1967229"/>
                  </a:lnTo>
                  <a:cubicBezTo>
                    <a:pt x="3943349" y="1957069"/>
                    <a:pt x="3952240" y="1948179"/>
                    <a:pt x="3961129" y="1941829"/>
                  </a:cubicBezTo>
                  <a:cubicBezTo>
                    <a:pt x="3968749" y="1943099"/>
                    <a:pt x="3976369" y="1944369"/>
                    <a:pt x="3981449" y="1945639"/>
                  </a:cubicBezTo>
                  <a:cubicBezTo>
                    <a:pt x="3982719" y="1921509"/>
                    <a:pt x="3962399" y="1920239"/>
                    <a:pt x="3947159" y="1910079"/>
                  </a:cubicBezTo>
                  <a:cubicBezTo>
                    <a:pt x="3953509" y="1906269"/>
                    <a:pt x="3957319" y="1902459"/>
                    <a:pt x="3962399" y="1901189"/>
                  </a:cubicBezTo>
                  <a:cubicBezTo>
                    <a:pt x="3976369" y="1897379"/>
                    <a:pt x="3994149" y="1907539"/>
                    <a:pt x="4003040" y="1885949"/>
                  </a:cubicBezTo>
                  <a:cubicBezTo>
                    <a:pt x="4004310" y="1884679"/>
                    <a:pt x="4008119" y="1884679"/>
                    <a:pt x="4014469" y="1882139"/>
                  </a:cubicBezTo>
                  <a:cubicBezTo>
                    <a:pt x="4010660" y="1878329"/>
                    <a:pt x="4006849" y="1875789"/>
                    <a:pt x="4004310" y="1873249"/>
                  </a:cubicBezTo>
                  <a:cubicBezTo>
                    <a:pt x="4006850" y="1871979"/>
                    <a:pt x="4010660" y="1870709"/>
                    <a:pt x="4010660" y="1870709"/>
                  </a:cubicBezTo>
                  <a:cubicBezTo>
                    <a:pt x="4019550" y="1877059"/>
                    <a:pt x="4025900" y="1882139"/>
                    <a:pt x="4033519" y="1887219"/>
                  </a:cubicBezTo>
                  <a:cubicBezTo>
                    <a:pt x="4034790" y="1885949"/>
                    <a:pt x="4036060" y="1884679"/>
                    <a:pt x="4037329" y="1882139"/>
                  </a:cubicBezTo>
                  <a:cubicBezTo>
                    <a:pt x="4033519" y="1877059"/>
                    <a:pt x="4030979" y="1871979"/>
                    <a:pt x="4027169" y="1866899"/>
                  </a:cubicBezTo>
                  <a:cubicBezTo>
                    <a:pt x="4043679" y="1855469"/>
                    <a:pt x="4044949" y="1849119"/>
                    <a:pt x="4032249" y="1817369"/>
                  </a:cubicBezTo>
                  <a:cubicBezTo>
                    <a:pt x="4041140" y="1816099"/>
                    <a:pt x="4050029" y="1813559"/>
                    <a:pt x="4057649" y="1812289"/>
                  </a:cubicBezTo>
                  <a:cubicBezTo>
                    <a:pt x="4058919" y="1803399"/>
                    <a:pt x="4063999" y="1794509"/>
                    <a:pt x="4062729" y="1786889"/>
                  </a:cubicBezTo>
                  <a:cubicBezTo>
                    <a:pt x="4058919" y="1764029"/>
                    <a:pt x="4081779" y="1753869"/>
                    <a:pt x="4086859" y="1734819"/>
                  </a:cubicBezTo>
                  <a:cubicBezTo>
                    <a:pt x="4086859" y="1733549"/>
                    <a:pt x="4091939" y="1732279"/>
                    <a:pt x="4093209" y="1733549"/>
                  </a:cubicBezTo>
                  <a:cubicBezTo>
                    <a:pt x="4104639" y="1737359"/>
                    <a:pt x="4108449" y="1728469"/>
                    <a:pt x="4112259" y="1722119"/>
                  </a:cubicBezTo>
                  <a:cubicBezTo>
                    <a:pt x="4113529" y="1719579"/>
                    <a:pt x="4114799" y="1717039"/>
                    <a:pt x="4116069" y="1715769"/>
                  </a:cubicBezTo>
                  <a:cubicBezTo>
                    <a:pt x="4127499" y="1709419"/>
                    <a:pt x="4138929" y="1704339"/>
                    <a:pt x="4151629" y="1697989"/>
                  </a:cubicBezTo>
                  <a:cubicBezTo>
                    <a:pt x="4138929" y="1678939"/>
                    <a:pt x="4122419" y="1687829"/>
                    <a:pt x="4108449" y="1685289"/>
                  </a:cubicBezTo>
                  <a:lnTo>
                    <a:pt x="4108449" y="1680209"/>
                  </a:lnTo>
                  <a:cubicBezTo>
                    <a:pt x="4117339" y="1678939"/>
                    <a:pt x="4126229" y="1677669"/>
                    <a:pt x="4136389" y="1676399"/>
                  </a:cubicBezTo>
                  <a:cubicBezTo>
                    <a:pt x="4130039" y="1675129"/>
                    <a:pt x="4124959" y="1673859"/>
                    <a:pt x="4119879" y="1672589"/>
                  </a:cubicBezTo>
                  <a:cubicBezTo>
                    <a:pt x="4126229" y="1666239"/>
                    <a:pt x="4131309" y="1659889"/>
                    <a:pt x="4137659" y="1654809"/>
                  </a:cubicBezTo>
                  <a:cubicBezTo>
                    <a:pt x="4138929" y="1653539"/>
                    <a:pt x="4142739" y="1652269"/>
                    <a:pt x="4144009" y="1652269"/>
                  </a:cubicBezTo>
                  <a:cubicBezTo>
                    <a:pt x="4147819" y="1653539"/>
                    <a:pt x="4151629" y="1657349"/>
                    <a:pt x="4154169" y="1659889"/>
                  </a:cubicBezTo>
                  <a:cubicBezTo>
                    <a:pt x="4155439" y="1656079"/>
                    <a:pt x="4156709" y="1650999"/>
                    <a:pt x="4159249" y="1647189"/>
                  </a:cubicBezTo>
                  <a:cubicBezTo>
                    <a:pt x="4164329" y="1640839"/>
                    <a:pt x="4170679" y="1635759"/>
                    <a:pt x="4175759" y="1630679"/>
                  </a:cubicBezTo>
                  <a:cubicBezTo>
                    <a:pt x="4182109" y="1638299"/>
                    <a:pt x="4188459" y="1645919"/>
                    <a:pt x="4194809" y="1654809"/>
                  </a:cubicBezTo>
                  <a:cubicBezTo>
                    <a:pt x="4196079" y="1654809"/>
                    <a:pt x="4197349" y="1653539"/>
                    <a:pt x="4197349" y="1653539"/>
                  </a:cubicBezTo>
                  <a:cubicBezTo>
                    <a:pt x="4196079" y="1640839"/>
                    <a:pt x="4196079" y="1628139"/>
                    <a:pt x="4194809" y="1615439"/>
                  </a:cubicBezTo>
                  <a:cubicBezTo>
                    <a:pt x="4199889" y="1616709"/>
                    <a:pt x="4203699" y="1616709"/>
                    <a:pt x="4207509" y="1617979"/>
                  </a:cubicBezTo>
                  <a:cubicBezTo>
                    <a:pt x="4208779" y="1616709"/>
                    <a:pt x="4208779" y="1615439"/>
                    <a:pt x="4210049" y="1615439"/>
                  </a:cubicBezTo>
                  <a:cubicBezTo>
                    <a:pt x="4206239" y="1614169"/>
                    <a:pt x="4203699" y="1612899"/>
                    <a:pt x="4199889" y="1611629"/>
                  </a:cubicBezTo>
                  <a:cubicBezTo>
                    <a:pt x="4206239" y="1604009"/>
                    <a:pt x="4210049" y="1598929"/>
                    <a:pt x="4211319" y="1597659"/>
                  </a:cubicBezTo>
                  <a:lnTo>
                    <a:pt x="4211319" y="1573529"/>
                  </a:lnTo>
                  <a:cubicBezTo>
                    <a:pt x="4208779" y="1572259"/>
                    <a:pt x="4206239" y="1569719"/>
                    <a:pt x="4202429" y="1568449"/>
                  </a:cubicBezTo>
                  <a:cubicBezTo>
                    <a:pt x="4199889" y="1567179"/>
                    <a:pt x="4197349" y="1565909"/>
                    <a:pt x="4194809" y="1565909"/>
                  </a:cubicBezTo>
                  <a:cubicBezTo>
                    <a:pt x="4197349" y="1563369"/>
                    <a:pt x="4202429" y="1559559"/>
                    <a:pt x="4203699" y="1559559"/>
                  </a:cubicBezTo>
                  <a:cubicBezTo>
                    <a:pt x="4212589" y="1564639"/>
                    <a:pt x="4210049" y="1550669"/>
                    <a:pt x="4215129" y="1551939"/>
                  </a:cubicBezTo>
                  <a:cubicBezTo>
                    <a:pt x="4215129" y="1548129"/>
                    <a:pt x="4215129" y="1540509"/>
                    <a:pt x="4213859" y="1540509"/>
                  </a:cubicBezTo>
                  <a:cubicBezTo>
                    <a:pt x="4197349" y="1534159"/>
                    <a:pt x="4199889" y="1520189"/>
                    <a:pt x="4196079" y="1511299"/>
                  </a:cubicBezTo>
                  <a:close/>
                  <a:moveTo>
                    <a:pt x="234949" y="990600"/>
                  </a:moveTo>
                  <a:lnTo>
                    <a:pt x="271779" y="990600"/>
                  </a:lnTo>
                  <a:cubicBezTo>
                    <a:pt x="262889" y="1002030"/>
                    <a:pt x="241299" y="1002030"/>
                    <a:pt x="234949" y="990600"/>
                  </a:cubicBezTo>
                  <a:close/>
                  <a:moveTo>
                    <a:pt x="488949" y="1507490"/>
                  </a:moveTo>
                  <a:lnTo>
                    <a:pt x="488949" y="1502410"/>
                  </a:lnTo>
                  <a:cubicBezTo>
                    <a:pt x="505459" y="1501140"/>
                    <a:pt x="523239" y="1499870"/>
                    <a:pt x="539749" y="1499870"/>
                  </a:cubicBezTo>
                  <a:cubicBezTo>
                    <a:pt x="521969" y="1499870"/>
                    <a:pt x="506729" y="1515110"/>
                    <a:pt x="488949" y="1507490"/>
                  </a:cubicBezTo>
                  <a:close/>
                  <a:moveTo>
                    <a:pt x="182879" y="2123440"/>
                  </a:moveTo>
                  <a:cubicBezTo>
                    <a:pt x="190499" y="2115820"/>
                    <a:pt x="196849" y="2110740"/>
                    <a:pt x="199389" y="2106930"/>
                  </a:cubicBezTo>
                  <a:cubicBezTo>
                    <a:pt x="205739" y="2112010"/>
                    <a:pt x="209549" y="2115820"/>
                    <a:pt x="213359" y="2119630"/>
                  </a:cubicBezTo>
                  <a:cubicBezTo>
                    <a:pt x="204469" y="2119630"/>
                    <a:pt x="195579" y="2120900"/>
                    <a:pt x="182879" y="2123440"/>
                  </a:cubicBezTo>
                  <a:close/>
                  <a:moveTo>
                    <a:pt x="271779" y="2117090"/>
                  </a:moveTo>
                  <a:lnTo>
                    <a:pt x="238759" y="2117090"/>
                  </a:lnTo>
                  <a:cubicBezTo>
                    <a:pt x="237489" y="2117090"/>
                    <a:pt x="236219" y="2112010"/>
                    <a:pt x="233679" y="2108200"/>
                  </a:cubicBezTo>
                  <a:cubicBezTo>
                    <a:pt x="248919" y="2109470"/>
                    <a:pt x="260349" y="2110740"/>
                    <a:pt x="271779" y="2112010"/>
                  </a:cubicBezTo>
                  <a:lnTo>
                    <a:pt x="271779" y="2117090"/>
                  </a:lnTo>
                  <a:close/>
                  <a:moveTo>
                    <a:pt x="280669" y="2115820"/>
                  </a:moveTo>
                  <a:cubicBezTo>
                    <a:pt x="279399" y="2114550"/>
                    <a:pt x="279399" y="2113280"/>
                    <a:pt x="278129" y="2113280"/>
                  </a:cubicBezTo>
                  <a:cubicBezTo>
                    <a:pt x="283209" y="2109470"/>
                    <a:pt x="289559" y="2106930"/>
                    <a:pt x="294639" y="2103120"/>
                  </a:cubicBezTo>
                  <a:cubicBezTo>
                    <a:pt x="298449" y="2099310"/>
                    <a:pt x="299719" y="2092960"/>
                    <a:pt x="303529" y="2086610"/>
                  </a:cubicBezTo>
                  <a:cubicBezTo>
                    <a:pt x="313689" y="2106930"/>
                    <a:pt x="335279" y="2100580"/>
                    <a:pt x="354329" y="2105660"/>
                  </a:cubicBezTo>
                  <a:cubicBezTo>
                    <a:pt x="328929" y="2108200"/>
                    <a:pt x="304799" y="2112010"/>
                    <a:pt x="280669" y="2115820"/>
                  </a:cubicBezTo>
                  <a:close/>
                  <a:moveTo>
                    <a:pt x="114299" y="2428240"/>
                  </a:moveTo>
                  <a:cubicBezTo>
                    <a:pt x="115569" y="2428240"/>
                    <a:pt x="115569" y="2428240"/>
                    <a:pt x="114299" y="2428240"/>
                  </a:cubicBezTo>
                  <a:close/>
                  <a:moveTo>
                    <a:pt x="345439" y="2609850"/>
                  </a:moveTo>
                  <a:cubicBezTo>
                    <a:pt x="344169" y="2600960"/>
                    <a:pt x="342899" y="2594610"/>
                    <a:pt x="341629" y="2585720"/>
                  </a:cubicBezTo>
                  <a:cubicBezTo>
                    <a:pt x="350519" y="2588260"/>
                    <a:pt x="355599" y="2589530"/>
                    <a:pt x="360679" y="2592070"/>
                  </a:cubicBezTo>
                  <a:cubicBezTo>
                    <a:pt x="355599" y="2597150"/>
                    <a:pt x="351789" y="2602230"/>
                    <a:pt x="345439" y="2609850"/>
                  </a:cubicBezTo>
                  <a:close/>
                  <a:moveTo>
                    <a:pt x="636269" y="1050290"/>
                  </a:moveTo>
                  <a:cubicBezTo>
                    <a:pt x="627379" y="1051560"/>
                    <a:pt x="618489" y="1055370"/>
                    <a:pt x="610869" y="1055370"/>
                  </a:cubicBezTo>
                  <a:cubicBezTo>
                    <a:pt x="601979" y="1056640"/>
                    <a:pt x="593089" y="1055370"/>
                    <a:pt x="582929" y="1055370"/>
                  </a:cubicBezTo>
                  <a:cubicBezTo>
                    <a:pt x="581659" y="1054100"/>
                    <a:pt x="580389" y="1050290"/>
                    <a:pt x="579119" y="1046480"/>
                  </a:cubicBezTo>
                  <a:cubicBezTo>
                    <a:pt x="588009" y="1043940"/>
                    <a:pt x="596899" y="1040130"/>
                    <a:pt x="607059" y="1037590"/>
                  </a:cubicBezTo>
                  <a:cubicBezTo>
                    <a:pt x="607059" y="1041400"/>
                    <a:pt x="605789" y="1043940"/>
                    <a:pt x="605789" y="1047750"/>
                  </a:cubicBezTo>
                  <a:cubicBezTo>
                    <a:pt x="617219" y="1040130"/>
                    <a:pt x="627379" y="1041400"/>
                    <a:pt x="636269" y="1050290"/>
                  </a:cubicBezTo>
                  <a:cubicBezTo>
                    <a:pt x="650239" y="1040130"/>
                    <a:pt x="652779" y="1041400"/>
                    <a:pt x="656589" y="1062990"/>
                  </a:cubicBezTo>
                  <a:cubicBezTo>
                    <a:pt x="648969" y="1057910"/>
                    <a:pt x="642619" y="1054100"/>
                    <a:pt x="636269" y="1050290"/>
                  </a:cubicBezTo>
                  <a:close/>
                  <a:moveTo>
                    <a:pt x="684529" y="1047750"/>
                  </a:moveTo>
                  <a:cubicBezTo>
                    <a:pt x="687069" y="1045210"/>
                    <a:pt x="689609" y="1042670"/>
                    <a:pt x="690879" y="1040130"/>
                  </a:cubicBezTo>
                  <a:cubicBezTo>
                    <a:pt x="699769" y="1051560"/>
                    <a:pt x="699769" y="1051560"/>
                    <a:pt x="680719" y="1060450"/>
                  </a:cubicBezTo>
                  <a:lnTo>
                    <a:pt x="661669" y="1045210"/>
                  </a:lnTo>
                  <a:cubicBezTo>
                    <a:pt x="674369" y="1035050"/>
                    <a:pt x="681989" y="1035050"/>
                    <a:pt x="684529" y="1047750"/>
                  </a:cubicBezTo>
                  <a:close/>
                  <a:moveTo>
                    <a:pt x="694689" y="2744470"/>
                  </a:moveTo>
                  <a:cubicBezTo>
                    <a:pt x="695959" y="2743200"/>
                    <a:pt x="697229" y="2743200"/>
                    <a:pt x="698499" y="2741930"/>
                  </a:cubicBezTo>
                  <a:cubicBezTo>
                    <a:pt x="699769" y="2744470"/>
                    <a:pt x="702309" y="2747010"/>
                    <a:pt x="704849" y="2750820"/>
                  </a:cubicBezTo>
                  <a:cubicBezTo>
                    <a:pt x="702309" y="2750820"/>
                    <a:pt x="699769" y="2750820"/>
                    <a:pt x="697229" y="2752090"/>
                  </a:cubicBezTo>
                  <a:cubicBezTo>
                    <a:pt x="695959" y="2748280"/>
                    <a:pt x="695959" y="2745740"/>
                    <a:pt x="694689" y="2744470"/>
                  </a:cubicBezTo>
                  <a:close/>
                  <a:moveTo>
                    <a:pt x="772159" y="2735580"/>
                  </a:moveTo>
                  <a:cubicBezTo>
                    <a:pt x="773429" y="2739390"/>
                    <a:pt x="774699" y="2741930"/>
                    <a:pt x="777239" y="2744470"/>
                  </a:cubicBezTo>
                  <a:lnTo>
                    <a:pt x="773429" y="2744470"/>
                  </a:lnTo>
                  <a:cubicBezTo>
                    <a:pt x="773429" y="2741930"/>
                    <a:pt x="773429" y="2739390"/>
                    <a:pt x="772159" y="2735580"/>
                  </a:cubicBezTo>
                  <a:close/>
                  <a:moveTo>
                    <a:pt x="876299" y="3018790"/>
                  </a:moveTo>
                  <a:cubicBezTo>
                    <a:pt x="872489" y="3012440"/>
                    <a:pt x="869949" y="3007360"/>
                    <a:pt x="867409" y="3002280"/>
                  </a:cubicBezTo>
                  <a:lnTo>
                    <a:pt x="873759" y="2995930"/>
                  </a:lnTo>
                  <a:cubicBezTo>
                    <a:pt x="882649" y="3002280"/>
                    <a:pt x="883919" y="3012440"/>
                    <a:pt x="876299" y="3018790"/>
                  </a:cubicBezTo>
                  <a:close/>
                  <a:moveTo>
                    <a:pt x="1198879" y="3044190"/>
                  </a:moveTo>
                  <a:cubicBezTo>
                    <a:pt x="1193799" y="3041650"/>
                    <a:pt x="1188719" y="3040380"/>
                    <a:pt x="1183639" y="3037840"/>
                  </a:cubicBezTo>
                  <a:cubicBezTo>
                    <a:pt x="1188719" y="3032760"/>
                    <a:pt x="1193799" y="3027680"/>
                    <a:pt x="1197609" y="3025140"/>
                  </a:cubicBezTo>
                  <a:lnTo>
                    <a:pt x="1212849" y="3036570"/>
                  </a:lnTo>
                  <a:cubicBezTo>
                    <a:pt x="1209039" y="3039110"/>
                    <a:pt x="1203959" y="3041650"/>
                    <a:pt x="1198879" y="3044190"/>
                  </a:cubicBezTo>
                  <a:close/>
                  <a:moveTo>
                    <a:pt x="3445509" y="2828290"/>
                  </a:moveTo>
                  <a:cubicBezTo>
                    <a:pt x="3444239" y="2829560"/>
                    <a:pt x="3445509" y="2832100"/>
                    <a:pt x="3445509" y="2834640"/>
                  </a:cubicBezTo>
                  <a:lnTo>
                    <a:pt x="3426459" y="2838450"/>
                  </a:lnTo>
                  <a:cubicBezTo>
                    <a:pt x="3423919" y="2827020"/>
                    <a:pt x="3428999" y="2820670"/>
                    <a:pt x="3440429" y="2819400"/>
                  </a:cubicBezTo>
                  <a:cubicBezTo>
                    <a:pt x="3444239" y="2819400"/>
                    <a:pt x="3449319" y="2816860"/>
                    <a:pt x="3455669" y="2816860"/>
                  </a:cubicBezTo>
                  <a:cubicBezTo>
                    <a:pt x="3451859" y="2820670"/>
                    <a:pt x="3448049" y="2823210"/>
                    <a:pt x="3445509" y="2828290"/>
                  </a:cubicBezTo>
                  <a:close/>
                  <a:moveTo>
                    <a:pt x="3470909" y="2825750"/>
                  </a:moveTo>
                  <a:cubicBezTo>
                    <a:pt x="3465829" y="2824480"/>
                    <a:pt x="3462019" y="2820670"/>
                    <a:pt x="3458209" y="2818130"/>
                  </a:cubicBezTo>
                  <a:cubicBezTo>
                    <a:pt x="3463289" y="2811780"/>
                    <a:pt x="3467099" y="2807970"/>
                    <a:pt x="3469639" y="2804160"/>
                  </a:cubicBezTo>
                  <a:cubicBezTo>
                    <a:pt x="3474719" y="2810510"/>
                    <a:pt x="3479799" y="2815590"/>
                    <a:pt x="3484879" y="2823210"/>
                  </a:cubicBezTo>
                  <a:cubicBezTo>
                    <a:pt x="3481069" y="2824480"/>
                    <a:pt x="3475989" y="2825750"/>
                    <a:pt x="3470909" y="2825750"/>
                  </a:cubicBezTo>
                  <a:close/>
                  <a:moveTo>
                    <a:pt x="3604259" y="1967230"/>
                  </a:moveTo>
                  <a:cubicBezTo>
                    <a:pt x="3604259" y="1964690"/>
                    <a:pt x="3604259" y="1963420"/>
                    <a:pt x="3602989" y="1960880"/>
                  </a:cubicBezTo>
                  <a:lnTo>
                    <a:pt x="3629659" y="1957070"/>
                  </a:lnTo>
                  <a:cubicBezTo>
                    <a:pt x="3629659" y="1959610"/>
                    <a:pt x="3630929" y="1962150"/>
                    <a:pt x="3630929" y="1964690"/>
                  </a:cubicBezTo>
                  <a:cubicBezTo>
                    <a:pt x="3620769" y="1964690"/>
                    <a:pt x="3611879" y="1965960"/>
                    <a:pt x="3604259" y="1967230"/>
                  </a:cubicBezTo>
                  <a:close/>
                  <a:moveTo>
                    <a:pt x="3670299" y="1969770"/>
                  </a:moveTo>
                  <a:cubicBezTo>
                    <a:pt x="3662679" y="1969770"/>
                    <a:pt x="3653789" y="1969770"/>
                    <a:pt x="3646169" y="1967230"/>
                  </a:cubicBezTo>
                  <a:cubicBezTo>
                    <a:pt x="3642359" y="1965960"/>
                    <a:pt x="3641089" y="1960880"/>
                    <a:pt x="3637279" y="1958340"/>
                  </a:cubicBezTo>
                  <a:cubicBezTo>
                    <a:pt x="3638549" y="1957070"/>
                    <a:pt x="3638549" y="1955800"/>
                    <a:pt x="3639819" y="1954530"/>
                  </a:cubicBezTo>
                  <a:cubicBezTo>
                    <a:pt x="3651249" y="1957070"/>
                    <a:pt x="3661409" y="1958340"/>
                    <a:pt x="3671569" y="1960880"/>
                  </a:cubicBezTo>
                  <a:cubicBezTo>
                    <a:pt x="3670299" y="1964690"/>
                    <a:pt x="3670299" y="1968500"/>
                    <a:pt x="3670299" y="1969770"/>
                  </a:cubicBezTo>
                  <a:close/>
                  <a:moveTo>
                    <a:pt x="3727449" y="1968500"/>
                  </a:moveTo>
                  <a:cubicBezTo>
                    <a:pt x="3718559" y="1967230"/>
                    <a:pt x="3709669" y="1960880"/>
                    <a:pt x="3700779" y="1969770"/>
                  </a:cubicBezTo>
                  <a:cubicBezTo>
                    <a:pt x="3699509" y="1971040"/>
                    <a:pt x="3691889" y="1967230"/>
                    <a:pt x="3688079" y="1965960"/>
                  </a:cubicBezTo>
                  <a:cubicBezTo>
                    <a:pt x="3688079" y="1964690"/>
                    <a:pt x="3689349" y="1962150"/>
                    <a:pt x="3689349" y="1960880"/>
                  </a:cubicBezTo>
                  <a:lnTo>
                    <a:pt x="3731259" y="1960880"/>
                  </a:lnTo>
                  <a:cubicBezTo>
                    <a:pt x="3732529" y="1960880"/>
                    <a:pt x="3733799" y="1964690"/>
                    <a:pt x="3735069" y="1967230"/>
                  </a:cubicBezTo>
                  <a:cubicBezTo>
                    <a:pt x="3731259" y="1967230"/>
                    <a:pt x="3728719" y="1968500"/>
                    <a:pt x="3727449" y="1968500"/>
                  </a:cubicBezTo>
                  <a:close/>
                  <a:moveTo>
                    <a:pt x="3848099" y="2598420"/>
                  </a:moveTo>
                  <a:cubicBezTo>
                    <a:pt x="3846829" y="2599690"/>
                    <a:pt x="3846829" y="2600960"/>
                    <a:pt x="3846829" y="2599690"/>
                  </a:cubicBezTo>
                  <a:cubicBezTo>
                    <a:pt x="3845559" y="2599690"/>
                    <a:pt x="3845559" y="2598420"/>
                    <a:pt x="3848099" y="2598420"/>
                  </a:cubicBezTo>
                  <a:close/>
                  <a:moveTo>
                    <a:pt x="132079" y="2529840"/>
                  </a:moveTo>
                  <a:cubicBezTo>
                    <a:pt x="130809" y="2529840"/>
                    <a:pt x="130809" y="2531110"/>
                    <a:pt x="129539" y="2531110"/>
                  </a:cubicBezTo>
                  <a:cubicBezTo>
                    <a:pt x="129539" y="2531110"/>
                    <a:pt x="130809" y="2529840"/>
                    <a:pt x="132079" y="2529840"/>
                  </a:cubicBezTo>
                  <a:close/>
                  <a:moveTo>
                    <a:pt x="615949" y="2769870"/>
                  </a:moveTo>
                  <a:cubicBezTo>
                    <a:pt x="621029" y="2772410"/>
                    <a:pt x="626109" y="2774950"/>
                    <a:pt x="629919" y="2776220"/>
                  </a:cubicBezTo>
                  <a:cubicBezTo>
                    <a:pt x="612139" y="2786380"/>
                    <a:pt x="600709" y="2783840"/>
                    <a:pt x="589279" y="2766060"/>
                  </a:cubicBezTo>
                  <a:cubicBezTo>
                    <a:pt x="593089" y="2766060"/>
                    <a:pt x="595629" y="2764790"/>
                    <a:pt x="599439" y="2764790"/>
                  </a:cubicBezTo>
                  <a:cubicBezTo>
                    <a:pt x="604519" y="2766060"/>
                    <a:pt x="610869" y="2767330"/>
                    <a:pt x="615949" y="2769870"/>
                  </a:cubicBezTo>
                  <a:close/>
                  <a:moveTo>
                    <a:pt x="2835909" y="2874010"/>
                  </a:moveTo>
                  <a:cubicBezTo>
                    <a:pt x="2832099" y="2872740"/>
                    <a:pt x="2829559" y="2872740"/>
                    <a:pt x="2824479" y="2871470"/>
                  </a:cubicBezTo>
                  <a:cubicBezTo>
                    <a:pt x="2819399" y="2870200"/>
                    <a:pt x="2813049" y="2866390"/>
                    <a:pt x="2805429" y="2863850"/>
                  </a:cubicBezTo>
                  <a:cubicBezTo>
                    <a:pt x="2810509" y="2862580"/>
                    <a:pt x="2814319" y="2860040"/>
                    <a:pt x="2819399" y="2858770"/>
                  </a:cubicBezTo>
                  <a:cubicBezTo>
                    <a:pt x="2833369" y="2854960"/>
                    <a:pt x="2839719" y="2861310"/>
                    <a:pt x="2835909" y="2874010"/>
                  </a:cubicBezTo>
                  <a:close/>
                  <a:moveTo>
                    <a:pt x="2590799" y="2903220"/>
                  </a:moveTo>
                  <a:cubicBezTo>
                    <a:pt x="2598419" y="2904490"/>
                    <a:pt x="2607309" y="2904490"/>
                    <a:pt x="2616199" y="2905760"/>
                  </a:cubicBezTo>
                  <a:cubicBezTo>
                    <a:pt x="2612389" y="2918460"/>
                    <a:pt x="2602229" y="2914650"/>
                    <a:pt x="2594609" y="2913380"/>
                  </a:cubicBezTo>
                  <a:cubicBezTo>
                    <a:pt x="2592069" y="2913380"/>
                    <a:pt x="2589529" y="2908300"/>
                    <a:pt x="2586989" y="2905760"/>
                  </a:cubicBezTo>
                  <a:cubicBezTo>
                    <a:pt x="2588259" y="2904490"/>
                    <a:pt x="2589529" y="2903220"/>
                    <a:pt x="2590799" y="2903220"/>
                  </a:cubicBezTo>
                  <a:close/>
                  <a:moveTo>
                    <a:pt x="219709" y="2604770"/>
                  </a:moveTo>
                  <a:cubicBezTo>
                    <a:pt x="220979" y="2608580"/>
                    <a:pt x="222249" y="2611120"/>
                    <a:pt x="223519" y="2616200"/>
                  </a:cubicBezTo>
                  <a:cubicBezTo>
                    <a:pt x="215899" y="2616200"/>
                    <a:pt x="209549" y="2616200"/>
                    <a:pt x="203199" y="2614930"/>
                  </a:cubicBezTo>
                  <a:lnTo>
                    <a:pt x="203199" y="2606040"/>
                  </a:lnTo>
                  <a:cubicBezTo>
                    <a:pt x="208279" y="2606040"/>
                    <a:pt x="213359" y="2606040"/>
                    <a:pt x="219709" y="2604770"/>
                  </a:cubicBezTo>
                  <a:close/>
                  <a:moveTo>
                    <a:pt x="715009" y="2762250"/>
                  </a:moveTo>
                  <a:cubicBezTo>
                    <a:pt x="722629" y="2763520"/>
                    <a:pt x="730249" y="2763520"/>
                    <a:pt x="739139" y="2764790"/>
                  </a:cubicBezTo>
                  <a:cubicBezTo>
                    <a:pt x="734059" y="2769870"/>
                    <a:pt x="713739" y="2773680"/>
                    <a:pt x="709929" y="2769870"/>
                  </a:cubicBezTo>
                  <a:cubicBezTo>
                    <a:pt x="709929" y="2768600"/>
                    <a:pt x="708659" y="2766060"/>
                    <a:pt x="709929" y="2764790"/>
                  </a:cubicBezTo>
                  <a:cubicBezTo>
                    <a:pt x="711199" y="2763520"/>
                    <a:pt x="713739" y="2762250"/>
                    <a:pt x="715009" y="2762250"/>
                  </a:cubicBezTo>
                  <a:close/>
                </a:path>
              </a:pathLst>
            </a:custGeom>
            <a:grpFill/>
          </p:spPr>
        </p:sp>
      </p:grpSp>
      <p:pic>
        <p:nvPicPr>
          <p:cNvPr id="22" name="Picture 9">
            <a:extLst>
              <a:ext uri="{FF2B5EF4-FFF2-40B4-BE49-F238E27FC236}">
                <a16:creationId xmlns:a16="http://schemas.microsoft.com/office/drawing/2014/main" id="{6BA44C0E-B0F6-9C5E-5AB8-88723719E65D}"/>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4483651" y="8229600"/>
            <a:ext cx="2057400" cy="2057400"/>
          </a:xfrm>
          <a:prstGeom prst="rect">
            <a:avLst/>
          </a:prstGeom>
        </p:spPr>
      </p:pic>
      <p:pic>
        <p:nvPicPr>
          <p:cNvPr id="24" name="Picture 8">
            <a:extLst>
              <a:ext uri="{FF2B5EF4-FFF2-40B4-BE49-F238E27FC236}">
                <a16:creationId xmlns:a16="http://schemas.microsoft.com/office/drawing/2014/main" id="{63D0D864-7D6C-CA56-9AC6-8813A03297DA}"/>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0293836" y="1132858"/>
            <a:ext cx="2057400" cy="2057400"/>
          </a:xfrm>
          <a:prstGeom prst="rect">
            <a:avLst/>
          </a:prstGeom>
        </p:spPr>
      </p:pic>
      <p:pic>
        <p:nvPicPr>
          <p:cNvPr id="2" name="Picture 7">
            <a:extLst>
              <a:ext uri="{FF2B5EF4-FFF2-40B4-BE49-F238E27FC236}">
                <a16:creationId xmlns:a16="http://schemas.microsoft.com/office/drawing/2014/main" id="{A69DC68F-09EE-1736-A2D2-89D8F1F5307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12038625">
            <a:off x="12952202" y="-3222333"/>
            <a:ext cx="7315200" cy="4059936"/>
          </a:xfrm>
          <a:prstGeom prst="rect">
            <a:avLst/>
          </a:prstGeom>
        </p:spPr>
      </p:pic>
      <p:pic>
        <p:nvPicPr>
          <p:cNvPr id="4" name="Picture 4">
            <a:extLst>
              <a:ext uri="{FF2B5EF4-FFF2-40B4-BE49-F238E27FC236}">
                <a16:creationId xmlns:a16="http://schemas.microsoft.com/office/drawing/2014/main" id="{DB36A689-1B79-A83F-37CE-7652569D9FB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870085">
            <a:off x="-788452" y="9459728"/>
            <a:ext cx="4661954" cy="2587384"/>
          </a:xfrm>
          <a:prstGeom prst="rect">
            <a:avLst/>
          </a:prstGeom>
        </p:spPr>
      </p:pic>
    </p:spTree>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91818"/>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12491928" y="0"/>
            <a:ext cx="5796072" cy="10287000"/>
            <a:chOff x="0" y="0"/>
            <a:chExt cx="3581400" cy="6356350"/>
          </a:xfrm>
        </p:grpSpPr>
        <p:sp>
          <p:nvSpPr>
            <p:cNvPr id="3" name="Freeform 3"/>
            <p:cNvSpPr/>
            <p:nvPr/>
          </p:nvSpPr>
          <p:spPr>
            <a:xfrm>
              <a:off x="1079500" y="6350"/>
              <a:ext cx="2501900" cy="6350000"/>
            </a:xfrm>
            <a:custGeom>
              <a:avLst/>
              <a:gdLst/>
              <a:ahLst/>
              <a:cxnLst/>
              <a:rect l="l" t="t" r="r" b="b"/>
              <a:pathLst>
                <a:path w="2501900" h="6350000">
                  <a:moveTo>
                    <a:pt x="2501900" y="6350000"/>
                  </a:moveTo>
                  <a:lnTo>
                    <a:pt x="0" y="6350000"/>
                  </a:lnTo>
                  <a:lnTo>
                    <a:pt x="0" y="0"/>
                  </a:lnTo>
                  <a:lnTo>
                    <a:pt x="2501900" y="0"/>
                  </a:lnTo>
                  <a:lnTo>
                    <a:pt x="2501900" y="6350000"/>
                  </a:lnTo>
                  <a:close/>
                </a:path>
              </a:pathLst>
            </a:custGeom>
            <a:blipFill>
              <a:blip r:embed="rId3"/>
              <a:stretch>
                <a:fillRect l="-34285" r="-34285"/>
              </a:stretch>
            </a:blipFill>
          </p:spPr>
          <p:txBody>
            <a:bodyPr/>
            <a:lstStyle/>
            <a:p>
              <a:endParaRPr lang="en-US" dirty="0"/>
            </a:p>
          </p:txBody>
        </p:sp>
        <p:sp>
          <p:nvSpPr>
            <p:cNvPr id="4" name="Freeform 4"/>
            <p:cNvSpPr/>
            <p:nvPr/>
          </p:nvSpPr>
          <p:spPr>
            <a:xfrm>
              <a:off x="0" y="0"/>
              <a:ext cx="1562100" cy="6356350"/>
            </a:xfrm>
            <a:custGeom>
              <a:avLst/>
              <a:gdLst/>
              <a:ahLst/>
              <a:cxnLst/>
              <a:rect l="l" t="t" r="r" b="b"/>
              <a:pathLst>
                <a:path w="1562100" h="6356350">
                  <a:moveTo>
                    <a:pt x="1352550" y="0"/>
                  </a:moveTo>
                  <a:cubicBezTo>
                    <a:pt x="1352550" y="0"/>
                    <a:pt x="1352550" y="63500"/>
                    <a:pt x="1352550" y="152400"/>
                  </a:cubicBezTo>
                  <a:cubicBezTo>
                    <a:pt x="1352550" y="241300"/>
                    <a:pt x="1339850" y="393700"/>
                    <a:pt x="1377950" y="457200"/>
                  </a:cubicBezTo>
                  <a:cubicBezTo>
                    <a:pt x="1416050" y="520700"/>
                    <a:pt x="1454150" y="685800"/>
                    <a:pt x="1454150" y="685800"/>
                  </a:cubicBezTo>
                  <a:lnTo>
                    <a:pt x="1428750" y="876300"/>
                  </a:lnTo>
                  <a:cubicBezTo>
                    <a:pt x="1428750" y="876300"/>
                    <a:pt x="1460500" y="996950"/>
                    <a:pt x="1409700" y="1085850"/>
                  </a:cubicBezTo>
                  <a:cubicBezTo>
                    <a:pt x="1409700" y="1085850"/>
                    <a:pt x="1422400" y="1200150"/>
                    <a:pt x="1422400" y="1238250"/>
                  </a:cubicBezTo>
                  <a:cubicBezTo>
                    <a:pt x="1422400" y="1276350"/>
                    <a:pt x="1397000" y="1441450"/>
                    <a:pt x="1397000" y="1441450"/>
                  </a:cubicBezTo>
                  <a:lnTo>
                    <a:pt x="1384300" y="1543050"/>
                  </a:lnTo>
                  <a:cubicBezTo>
                    <a:pt x="1384300" y="1543050"/>
                    <a:pt x="1358900" y="1593850"/>
                    <a:pt x="1435100" y="1733550"/>
                  </a:cubicBezTo>
                  <a:cubicBezTo>
                    <a:pt x="1435100" y="1733550"/>
                    <a:pt x="1460500" y="1758950"/>
                    <a:pt x="1422400" y="1809750"/>
                  </a:cubicBezTo>
                  <a:lnTo>
                    <a:pt x="1435100" y="2254250"/>
                  </a:lnTo>
                  <a:cubicBezTo>
                    <a:pt x="1435100" y="2254250"/>
                    <a:pt x="1422400" y="2444750"/>
                    <a:pt x="1485900" y="2559050"/>
                  </a:cubicBezTo>
                  <a:cubicBezTo>
                    <a:pt x="1485900" y="2559050"/>
                    <a:pt x="1498600" y="2647950"/>
                    <a:pt x="1511300" y="2673350"/>
                  </a:cubicBezTo>
                  <a:cubicBezTo>
                    <a:pt x="1524000" y="2698750"/>
                    <a:pt x="1562100" y="2724150"/>
                    <a:pt x="1562100" y="2774950"/>
                  </a:cubicBezTo>
                  <a:cubicBezTo>
                    <a:pt x="1562100" y="2825750"/>
                    <a:pt x="1473200" y="3003550"/>
                    <a:pt x="1473200" y="3003550"/>
                  </a:cubicBezTo>
                  <a:cubicBezTo>
                    <a:pt x="1473200" y="3003550"/>
                    <a:pt x="1435100" y="3067050"/>
                    <a:pt x="1435100" y="3181350"/>
                  </a:cubicBezTo>
                  <a:lnTo>
                    <a:pt x="1422400" y="3257550"/>
                  </a:lnTo>
                  <a:lnTo>
                    <a:pt x="1346200" y="3397250"/>
                  </a:lnTo>
                  <a:cubicBezTo>
                    <a:pt x="1346200" y="3397250"/>
                    <a:pt x="1295400" y="3460750"/>
                    <a:pt x="1333500" y="3549650"/>
                  </a:cubicBezTo>
                  <a:lnTo>
                    <a:pt x="1358900" y="3663950"/>
                  </a:lnTo>
                  <a:lnTo>
                    <a:pt x="1371600" y="3892550"/>
                  </a:lnTo>
                  <a:cubicBezTo>
                    <a:pt x="1371600" y="3892550"/>
                    <a:pt x="1409700" y="4146550"/>
                    <a:pt x="1371600" y="4248150"/>
                  </a:cubicBezTo>
                  <a:cubicBezTo>
                    <a:pt x="1371600" y="4248150"/>
                    <a:pt x="1346200" y="4298950"/>
                    <a:pt x="1371600" y="4464050"/>
                  </a:cubicBezTo>
                  <a:cubicBezTo>
                    <a:pt x="1371600" y="4464050"/>
                    <a:pt x="1397000" y="4591050"/>
                    <a:pt x="1384300" y="4641850"/>
                  </a:cubicBezTo>
                  <a:cubicBezTo>
                    <a:pt x="1371600" y="4692650"/>
                    <a:pt x="1346200" y="4806950"/>
                    <a:pt x="1371600" y="4857750"/>
                  </a:cubicBezTo>
                  <a:cubicBezTo>
                    <a:pt x="1371600" y="4857750"/>
                    <a:pt x="1371600" y="4921250"/>
                    <a:pt x="1371600" y="4946650"/>
                  </a:cubicBezTo>
                  <a:cubicBezTo>
                    <a:pt x="1371600" y="4972050"/>
                    <a:pt x="1422400" y="5060950"/>
                    <a:pt x="1422400" y="5060950"/>
                  </a:cubicBezTo>
                  <a:lnTo>
                    <a:pt x="1358900" y="5378450"/>
                  </a:lnTo>
                  <a:cubicBezTo>
                    <a:pt x="1358900" y="5378450"/>
                    <a:pt x="1358900" y="5467350"/>
                    <a:pt x="1358900" y="5505450"/>
                  </a:cubicBezTo>
                  <a:cubicBezTo>
                    <a:pt x="1358900" y="5543550"/>
                    <a:pt x="1371600" y="5632450"/>
                    <a:pt x="1358900" y="5657850"/>
                  </a:cubicBezTo>
                  <a:cubicBezTo>
                    <a:pt x="1346200" y="5683250"/>
                    <a:pt x="1333500" y="5695950"/>
                    <a:pt x="1333500" y="5695950"/>
                  </a:cubicBezTo>
                  <a:cubicBezTo>
                    <a:pt x="1333500" y="5695950"/>
                    <a:pt x="1308100" y="5746750"/>
                    <a:pt x="1308100" y="5759450"/>
                  </a:cubicBezTo>
                  <a:cubicBezTo>
                    <a:pt x="1308100" y="5772150"/>
                    <a:pt x="1333500" y="5822950"/>
                    <a:pt x="1333500" y="5848350"/>
                  </a:cubicBezTo>
                  <a:lnTo>
                    <a:pt x="1308100" y="5911850"/>
                  </a:lnTo>
                  <a:cubicBezTo>
                    <a:pt x="1308100" y="5911850"/>
                    <a:pt x="1257300" y="6038850"/>
                    <a:pt x="1270000" y="6076950"/>
                  </a:cubicBezTo>
                  <a:cubicBezTo>
                    <a:pt x="1282700" y="6115050"/>
                    <a:pt x="1282700" y="6203950"/>
                    <a:pt x="1282700" y="6203950"/>
                  </a:cubicBezTo>
                  <a:lnTo>
                    <a:pt x="1231900" y="6356350"/>
                  </a:lnTo>
                  <a:lnTo>
                    <a:pt x="0" y="6356350"/>
                  </a:lnTo>
                  <a:lnTo>
                    <a:pt x="0" y="6350"/>
                  </a:lnTo>
                  <a:lnTo>
                    <a:pt x="1352550" y="0"/>
                  </a:lnTo>
                  <a:close/>
                </a:path>
              </a:pathLst>
            </a:custGeom>
            <a:blipFill>
              <a:blip r:embed="rId4"/>
              <a:stretch>
                <a:fillRect l="-153455" r="-153455"/>
              </a:stretch>
            </a:blipFill>
          </p:spPr>
        </p:sp>
        <p:sp>
          <p:nvSpPr>
            <p:cNvPr id="5" name="Freeform 5"/>
            <p:cNvSpPr/>
            <p:nvPr/>
          </p:nvSpPr>
          <p:spPr>
            <a:xfrm>
              <a:off x="1206500" y="6350"/>
              <a:ext cx="368300" cy="6350000"/>
            </a:xfrm>
            <a:custGeom>
              <a:avLst/>
              <a:gdLst/>
              <a:ahLst/>
              <a:cxnLst/>
              <a:rect l="l" t="t" r="r" b="b"/>
              <a:pathLst>
                <a:path w="368300" h="6350000">
                  <a:moveTo>
                    <a:pt x="368300" y="6350000"/>
                  </a:moveTo>
                  <a:lnTo>
                    <a:pt x="0" y="6350000"/>
                  </a:lnTo>
                  <a:lnTo>
                    <a:pt x="0" y="0"/>
                  </a:lnTo>
                  <a:lnTo>
                    <a:pt x="368300" y="0"/>
                  </a:lnTo>
                  <a:lnTo>
                    <a:pt x="368300" y="6350000"/>
                  </a:lnTo>
                  <a:close/>
                </a:path>
              </a:pathLst>
            </a:custGeom>
            <a:blipFill>
              <a:blip r:embed="rId5"/>
              <a:stretch>
                <a:fillRect l="-4729" r="-40744"/>
              </a:stretch>
            </a:blipFill>
          </p:spPr>
        </p:sp>
      </p:grpSp>
      <p:pic>
        <p:nvPicPr>
          <p:cNvPr id="8" name="Picture 8"/>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1463228" y="8917256"/>
            <a:ext cx="2057400" cy="2057400"/>
          </a:xfrm>
          <a:prstGeom prst="rect">
            <a:avLst/>
          </a:prstGeom>
        </p:spPr>
      </p:pic>
      <p:sp>
        <p:nvSpPr>
          <p:cNvPr id="9" name="TextBox 9"/>
          <p:cNvSpPr txBox="1"/>
          <p:nvPr/>
        </p:nvSpPr>
        <p:spPr>
          <a:xfrm>
            <a:off x="1874199" y="661076"/>
            <a:ext cx="9873629" cy="2057807"/>
          </a:xfrm>
          <a:prstGeom prst="rect">
            <a:avLst/>
          </a:prstGeom>
        </p:spPr>
        <p:txBody>
          <a:bodyPr lIns="0" tIns="0" rIns="0" bIns="0" rtlCol="0" anchor="t">
            <a:spAutoFit/>
          </a:bodyPr>
          <a:lstStyle/>
          <a:p>
            <a:pPr>
              <a:lnSpc>
                <a:spcPts val="8400"/>
              </a:lnSpc>
              <a:spcBef>
                <a:spcPct val="0"/>
              </a:spcBef>
            </a:pPr>
            <a:r>
              <a:rPr lang="en-US" sz="6600" dirty="0">
                <a:solidFill>
                  <a:srgbClr val="FFFFFF"/>
                </a:solidFill>
                <a:latin typeface=" exo 2 light"/>
              </a:rPr>
              <a:t>List Of </a:t>
            </a:r>
            <a:r>
              <a:rPr lang="en-US" sz="6600" dirty="0">
                <a:solidFill>
                  <a:srgbClr val="E6760F"/>
                </a:solidFill>
                <a:latin typeface=" exo 2 light"/>
              </a:rPr>
              <a:t>Screens</a:t>
            </a:r>
          </a:p>
          <a:p>
            <a:pPr>
              <a:lnSpc>
                <a:spcPts val="8400"/>
              </a:lnSpc>
              <a:spcBef>
                <a:spcPct val="0"/>
              </a:spcBef>
            </a:pPr>
            <a:r>
              <a:rPr lang="en-US" sz="6600" dirty="0">
                <a:solidFill>
                  <a:srgbClr val="FFFFFF"/>
                </a:solidFill>
                <a:latin typeface=" exo 2 light"/>
              </a:rPr>
              <a:t> </a:t>
            </a:r>
          </a:p>
        </p:txBody>
      </p:sp>
      <p:grpSp>
        <p:nvGrpSpPr>
          <p:cNvPr id="11" name="Group 11"/>
          <p:cNvGrpSpPr/>
          <p:nvPr/>
        </p:nvGrpSpPr>
        <p:grpSpPr>
          <a:xfrm>
            <a:off x="1874199" y="4023590"/>
            <a:ext cx="799087" cy="799087"/>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sp>
        <p:nvSpPr>
          <p:cNvPr id="13" name="TextBox 13"/>
          <p:cNvSpPr txBox="1"/>
          <p:nvPr/>
        </p:nvSpPr>
        <p:spPr>
          <a:xfrm>
            <a:off x="1855429" y="4192162"/>
            <a:ext cx="799087" cy="425245"/>
          </a:xfrm>
          <a:prstGeom prst="rect">
            <a:avLst/>
          </a:prstGeom>
        </p:spPr>
        <p:txBody>
          <a:bodyPr lIns="0" tIns="0" rIns="0" bIns="0" rtlCol="0" anchor="t">
            <a:spAutoFit/>
          </a:bodyPr>
          <a:lstStyle/>
          <a:p>
            <a:pPr algn="ctr">
              <a:lnSpc>
                <a:spcPts val="3715"/>
              </a:lnSpc>
              <a:spcBef>
                <a:spcPct val="0"/>
              </a:spcBef>
            </a:pPr>
            <a:r>
              <a:rPr lang="en-US" sz="2800" dirty="0">
                <a:solidFill>
                  <a:srgbClr val="FFFFFF"/>
                </a:solidFill>
                <a:latin typeface=" exo 2 light"/>
              </a:rPr>
              <a:t>2</a:t>
            </a:r>
          </a:p>
        </p:txBody>
      </p:sp>
      <p:grpSp>
        <p:nvGrpSpPr>
          <p:cNvPr id="19" name="Group 19"/>
          <p:cNvGrpSpPr/>
          <p:nvPr/>
        </p:nvGrpSpPr>
        <p:grpSpPr>
          <a:xfrm>
            <a:off x="1872416" y="5769736"/>
            <a:ext cx="799087" cy="799087"/>
            <a:chOff x="0" y="0"/>
            <a:chExt cx="6350000" cy="6350000"/>
          </a:xfrm>
        </p:grpSpPr>
        <p:sp>
          <p:nvSpPr>
            <p:cNvPr id="20" name="Freeform 2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sp>
        <p:nvSpPr>
          <p:cNvPr id="21" name="TextBox 21"/>
          <p:cNvSpPr txBox="1"/>
          <p:nvPr/>
        </p:nvSpPr>
        <p:spPr>
          <a:xfrm>
            <a:off x="1874199" y="5960078"/>
            <a:ext cx="799087" cy="425245"/>
          </a:xfrm>
          <a:prstGeom prst="rect">
            <a:avLst/>
          </a:prstGeom>
        </p:spPr>
        <p:txBody>
          <a:bodyPr lIns="0" tIns="0" rIns="0" bIns="0" rtlCol="0" anchor="t">
            <a:spAutoFit/>
          </a:bodyPr>
          <a:lstStyle/>
          <a:p>
            <a:pPr algn="ctr">
              <a:lnSpc>
                <a:spcPts val="3715"/>
              </a:lnSpc>
              <a:spcBef>
                <a:spcPct val="0"/>
              </a:spcBef>
            </a:pPr>
            <a:r>
              <a:rPr lang="en-US" sz="2800" dirty="0">
                <a:solidFill>
                  <a:srgbClr val="FFFFFF"/>
                </a:solidFill>
                <a:latin typeface=" exo 2 light"/>
              </a:rPr>
              <a:t>3</a:t>
            </a:r>
          </a:p>
        </p:txBody>
      </p:sp>
      <p:grpSp>
        <p:nvGrpSpPr>
          <p:cNvPr id="23" name="Group 23"/>
          <p:cNvGrpSpPr/>
          <p:nvPr/>
        </p:nvGrpSpPr>
        <p:grpSpPr>
          <a:xfrm>
            <a:off x="7108927" y="7539956"/>
            <a:ext cx="799087" cy="799087"/>
            <a:chOff x="0" y="0"/>
            <a:chExt cx="6350000" cy="6350000"/>
          </a:xfrm>
        </p:grpSpPr>
        <p:sp>
          <p:nvSpPr>
            <p:cNvPr id="24" name="Freeform 2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sp>
        <p:nvSpPr>
          <p:cNvPr id="25" name="TextBox 25"/>
          <p:cNvSpPr txBox="1"/>
          <p:nvPr/>
        </p:nvSpPr>
        <p:spPr>
          <a:xfrm>
            <a:off x="7123095" y="7716710"/>
            <a:ext cx="799087" cy="425245"/>
          </a:xfrm>
          <a:prstGeom prst="rect">
            <a:avLst/>
          </a:prstGeom>
        </p:spPr>
        <p:txBody>
          <a:bodyPr lIns="0" tIns="0" rIns="0" bIns="0" rtlCol="0" anchor="t">
            <a:spAutoFit/>
          </a:bodyPr>
          <a:lstStyle/>
          <a:p>
            <a:pPr algn="ctr">
              <a:lnSpc>
                <a:spcPts val="3715"/>
              </a:lnSpc>
              <a:spcBef>
                <a:spcPct val="0"/>
              </a:spcBef>
            </a:pPr>
            <a:r>
              <a:rPr lang="en-US" sz="2800" dirty="0">
                <a:solidFill>
                  <a:srgbClr val="FFFFFF"/>
                </a:solidFill>
                <a:latin typeface=" exo 2 light"/>
              </a:rPr>
              <a:t>8</a:t>
            </a:r>
          </a:p>
        </p:txBody>
      </p:sp>
      <p:grpSp>
        <p:nvGrpSpPr>
          <p:cNvPr id="27" name="Group 11">
            <a:extLst>
              <a:ext uri="{FF2B5EF4-FFF2-40B4-BE49-F238E27FC236}">
                <a16:creationId xmlns:a16="http://schemas.microsoft.com/office/drawing/2014/main" id="{90DFDD82-ACA7-5504-A6E9-FBEDAFF4CE08}"/>
              </a:ext>
            </a:extLst>
          </p:cNvPr>
          <p:cNvGrpSpPr/>
          <p:nvPr/>
        </p:nvGrpSpPr>
        <p:grpSpPr>
          <a:xfrm>
            <a:off x="7109460" y="2378939"/>
            <a:ext cx="799087" cy="799087"/>
            <a:chOff x="0" y="0"/>
            <a:chExt cx="6350000" cy="6350000"/>
          </a:xfrm>
        </p:grpSpPr>
        <p:sp>
          <p:nvSpPr>
            <p:cNvPr id="28" name="Freeform 12">
              <a:extLst>
                <a:ext uri="{FF2B5EF4-FFF2-40B4-BE49-F238E27FC236}">
                  <a16:creationId xmlns:a16="http://schemas.microsoft.com/office/drawing/2014/main" id="{F4E98084-BB08-11F6-55BB-1EBB41693588}"/>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grpSp>
        <p:nvGrpSpPr>
          <p:cNvPr id="30" name="Group 11">
            <a:extLst>
              <a:ext uri="{FF2B5EF4-FFF2-40B4-BE49-F238E27FC236}">
                <a16:creationId xmlns:a16="http://schemas.microsoft.com/office/drawing/2014/main" id="{BA5B4A00-D712-0CDA-88D9-26769A82EFC7}"/>
              </a:ext>
            </a:extLst>
          </p:cNvPr>
          <p:cNvGrpSpPr/>
          <p:nvPr/>
        </p:nvGrpSpPr>
        <p:grpSpPr>
          <a:xfrm>
            <a:off x="1853646" y="2345600"/>
            <a:ext cx="799087" cy="799087"/>
            <a:chOff x="0" y="0"/>
            <a:chExt cx="6350000" cy="6350000"/>
          </a:xfrm>
        </p:grpSpPr>
        <p:sp>
          <p:nvSpPr>
            <p:cNvPr id="31" name="Freeform 12">
              <a:extLst>
                <a:ext uri="{FF2B5EF4-FFF2-40B4-BE49-F238E27FC236}">
                  <a16:creationId xmlns:a16="http://schemas.microsoft.com/office/drawing/2014/main" id="{EA2017FA-6A3F-8772-0E1C-A54D3521E235}"/>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sp>
        <p:nvSpPr>
          <p:cNvPr id="33" name="TextBox 13">
            <a:extLst>
              <a:ext uri="{FF2B5EF4-FFF2-40B4-BE49-F238E27FC236}">
                <a16:creationId xmlns:a16="http://schemas.microsoft.com/office/drawing/2014/main" id="{F0B5F745-A98A-779F-AF9A-B291991E57B1}"/>
              </a:ext>
            </a:extLst>
          </p:cNvPr>
          <p:cNvSpPr txBox="1"/>
          <p:nvPr/>
        </p:nvSpPr>
        <p:spPr>
          <a:xfrm>
            <a:off x="7150125" y="2580808"/>
            <a:ext cx="546075" cy="429092"/>
          </a:xfrm>
          <a:prstGeom prst="rect">
            <a:avLst/>
          </a:prstGeom>
        </p:spPr>
        <p:txBody>
          <a:bodyPr wrap="square" lIns="0" tIns="0" rIns="0" bIns="0" rtlCol="0" anchor="t">
            <a:spAutoFit/>
          </a:bodyPr>
          <a:lstStyle/>
          <a:p>
            <a:pPr algn="ctr">
              <a:lnSpc>
                <a:spcPts val="3715"/>
              </a:lnSpc>
              <a:spcBef>
                <a:spcPct val="0"/>
              </a:spcBef>
            </a:pPr>
            <a:r>
              <a:rPr lang="en-US" sz="2800" dirty="0">
                <a:solidFill>
                  <a:srgbClr val="FFFFFF"/>
                </a:solidFill>
                <a:latin typeface=" exo 2 light"/>
              </a:rPr>
              <a:t>  5 </a:t>
            </a:r>
          </a:p>
        </p:txBody>
      </p:sp>
      <p:grpSp>
        <p:nvGrpSpPr>
          <p:cNvPr id="34" name="Group 11">
            <a:extLst>
              <a:ext uri="{FF2B5EF4-FFF2-40B4-BE49-F238E27FC236}">
                <a16:creationId xmlns:a16="http://schemas.microsoft.com/office/drawing/2014/main" id="{4073AF82-CE20-0ACA-EE78-35E6D1554A1B}"/>
              </a:ext>
            </a:extLst>
          </p:cNvPr>
          <p:cNvGrpSpPr/>
          <p:nvPr/>
        </p:nvGrpSpPr>
        <p:grpSpPr>
          <a:xfrm>
            <a:off x="1874199" y="7539957"/>
            <a:ext cx="799087" cy="799087"/>
            <a:chOff x="0" y="0"/>
            <a:chExt cx="6350000" cy="6350000"/>
          </a:xfrm>
        </p:grpSpPr>
        <p:sp>
          <p:nvSpPr>
            <p:cNvPr id="35" name="Freeform 12">
              <a:extLst>
                <a:ext uri="{FF2B5EF4-FFF2-40B4-BE49-F238E27FC236}">
                  <a16:creationId xmlns:a16="http://schemas.microsoft.com/office/drawing/2014/main" id="{B1F77D01-7D20-9225-0E19-BBCE9193082C}"/>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sp>
        <p:nvSpPr>
          <p:cNvPr id="38" name="TextBox 13">
            <a:extLst>
              <a:ext uri="{FF2B5EF4-FFF2-40B4-BE49-F238E27FC236}">
                <a16:creationId xmlns:a16="http://schemas.microsoft.com/office/drawing/2014/main" id="{A28839A4-4EA2-0A43-E05B-DF55599F4201}"/>
              </a:ext>
            </a:extLst>
          </p:cNvPr>
          <p:cNvSpPr txBox="1"/>
          <p:nvPr/>
        </p:nvSpPr>
        <p:spPr>
          <a:xfrm>
            <a:off x="1874199" y="7708962"/>
            <a:ext cx="799087" cy="425245"/>
          </a:xfrm>
          <a:prstGeom prst="rect">
            <a:avLst/>
          </a:prstGeom>
        </p:spPr>
        <p:txBody>
          <a:bodyPr lIns="0" tIns="0" rIns="0" bIns="0" rtlCol="0" anchor="t">
            <a:spAutoFit/>
          </a:bodyPr>
          <a:lstStyle/>
          <a:p>
            <a:pPr algn="ctr">
              <a:lnSpc>
                <a:spcPts val="3715"/>
              </a:lnSpc>
              <a:spcBef>
                <a:spcPct val="0"/>
              </a:spcBef>
            </a:pPr>
            <a:r>
              <a:rPr lang="en-US" sz="2800" dirty="0">
                <a:solidFill>
                  <a:srgbClr val="FFFFFF"/>
                </a:solidFill>
                <a:latin typeface=" exo 2 light"/>
              </a:rPr>
              <a:t>4</a:t>
            </a:r>
          </a:p>
        </p:txBody>
      </p:sp>
      <p:sp>
        <p:nvSpPr>
          <p:cNvPr id="39" name="TextBox 13">
            <a:extLst>
              <a:ext uri="{FF2B5EF4-FFF2-40B4-BE49-F238E27FC236}">
                <a16:creationId xmlns:a16="http://schemas.microsoft.com/office/drawing/2014/main" id="{D41A32A0-690D-993D-E0E7-50E9FF08D38F}"/>
              </a:ext>
            </a:extLst>
          </p:cNvPr>
          <p:cNvSpPr txBox="1"/>
          <p:nvPr/>
        </p:nvSpPr>
        <p:spPr>
          <a:xfrm>
            <a:off x="1844923" y="2526878"/>
            <a:ext cx="799087" cy="425245"/>
          </a:xfrm>
          <a:prstGeom prst="rect">
            <a:avLst/>
          </a:prstGeom>
        </p:spPr>
        <p:txBody>
          <a:bodyPr lIns="0" tIns="0" rIns="0" bIns="0" rtlCol="0" anchor="t">
            <a:spAutoFit/>
          </a:bodyPr>
          <a:lstStyle/>
          <a:p>
            <a:pPr algn="ctr">
              <a:lnSpc>
                <a:spcPts val="3715"/>
              </a:lnSpc>
              <a:spcBef>
                <a:spcPct val="0"/>
              </a:spcBef>
            </a:pPr>
            <a:r>
              <a:rPr lang="en-US" sz="2800" dirty="0">
                <a:solidFill>
                  <a:srgbClr val="FFFFFF"/>
                </a:solidFill>
                <a:latin typeface=" exo 2 light"/>
              </a:rPr>
              <a:t>1</a:t>
            </a:r>
          </a:p>
        </p:txBody>
      </p:sp>
      <p:grpSp>
        <p:nvGrpSpPr>
          <p:cNvPr id="47" name="Group 23">
            <a:extLst>
              <a:ext uri="{FF2B5EF4-FFF2-40B4-BE49-F238E27FC236}">
                <a16:creationId xmlns:a16="http://schemas.microsoft.com/office/drawing/2014/main" id="{1B4B156F-40B7-A6DA-FCED-C5732852D5D9}"/>
              </a:ext>
            </a:extLst>
          </p:cNvPr>
          <p:cNvGrpSpPr/>
          <p:nvPr/>
        </p:nvGrpSpPr>
        <p:grpSpPr>
          <a:xfrm>
            <a:off x="7107144" y="5748027"/>
            <a:ext cx="799087" cy="799087"/>
            <a:chOff x="0" y="0"/>
            <a:chExt cx="6350000" cy="6350000"/>
          </a:xfrm>
        </p:grpSpPr>
        <p:sp>
          <p:nvSpPr>
            <p:cNvPr id="48" name="Freeform 24">
              <a:extLst>
                <a:ext uri="{FF2B5EF4-FFF2-40B4-BE49-F238E27FC236}">
                  <a16:creationId xmlns:a16="http://schemas.microsoft.com/office/drawing/2014/main" id="{10DB2D81-CEF1-967D-B311-DD50749C454A}"/>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sp>
      </p:grpSp>
      <p:sp>
        <p:nvSpPr>
          <p:cNvPr id="52" name="TextBox 51">
            <a:extLst>
              <a:ext uri="{FF2B5EF4-FFF2-40B4-BE49-F238E27FC236}">
                <a16:creationId xmlns:a16="http://schemas.microsoft.com/office/drawing/2014/main" id="{84B72981-AC0C-2084-3113-0455DEC6853D}"/>
              </a:ext>
            </a:extLst>
          </p:cNvPr>
          <p:cNvSpPr txBox="1"/>
          <p:nvPr/>
        </p:nvSpPr>
        <p:spPr>
          <a:xfrm>
            <a:off x="7301762" y="5904696"/>
            <a:ext cx="367408" cy="523220"/>
          </a:xfrm>
          <a:prstGeom prst="rect">
            <a:avLst/>
          </a:prstGeom>
          <a:noFill/>
        </p:spPr>
        <p:txBody>
          <a:bodyPr wrap="none" rtlCol="0">
            <a:spAutoFit/>
          </a:bodyPr>
          <a:lstStyle/>
          <a:p>
            <a:r>
              <a:rPr lang="en-US" sz="2800" dirty="0">
                <a:solidFill>
                  <a:schemeClr val="bg1"/>
                </a:solidFill>
                <a:latin typeface=" exo 2 light"/>
              </a:rPr>
              <a:t>7</a:t>
            </a:r>
          </a:p>
        </p:txBody>
      </p:sp>
      <p:sp>
        <p:nvSpPr>
          <p:cNvPr id="53" name="TextBox 52">
            <a:extLst>
              <a:ext uri="{FF2B5EF4-FFF2-40B4-BE49-F238E27FC236}">
                <a16:creationId xmlns:a16="http://schemas.microsoft.com/office/drawing/2014/main" id="{A0AFA89B-AFF1-8241-0870-24DFAA3EF0F1}"/>
              </a:ext>
            </a:extLst>
          </p:cNvPr>
          <p:cNvSpPr txBox="1"/>
          <p:nvPr/>
        </p:nvSpPr>
        <p:spPr>
          <a:xfrm>
            <a:off x="2856484" y="2415982"/>
            <a:ext cx="3048000" cy="646331"/>
          </a:xfrm>
          <a:prstGeom prst="rect">
            <a:avLst/>
          </a:prstGeom>
          <a:noFill/>
        </p:spPr>
        <p:txBody>
          <a:bodyPr wrap="square" rtlCol="0">
            <a:spAutoFit/>
          </a:bodyPr>
          <a:lstStyle/>
          <a:p>
            <a:r>
              <a:rPr lang="en-US" sz="3600" dirty="0">
                <a:solidFill>
                  <a:schemeClr val="bg1"/>
                </a:solidFill>
                <a:latin typeface=" exo 2 light"/>
              </a:rPr>
              <a:t>Login</a:t>
            </a:r>
          </a:p>
        </p:txBody>
      </p:sp>
      <p:sp>
        <p:nvSpPr>
          <p:cNvPr id="58" name="TextBox 57">
            <a:extLst>
              <a:ext uri="{FF2B5EF4-FFF2-40B4-BE49-F238E27FC236}">
                <a16:creationId xmlns:a16="http://schemas.microsoft.com/office/drawing/2014/main" id="{44375D93-D6DA-DE75-4B63-763E794EAFF0}"/>
              </a:ext>
            </a:extLst>
          </p:cNvPr>
          <p:cNvSpPr txBox="1"/>
          <p:nvPr/>
        </p:nvSpPr>
        <p:spPr>
          <a:xfrm>
            <a:off x="2877037" y="7606166"/>
            <a:ext cx="3048000" cy="646331"/>
          </a:xfrm>
          <a:prstGeom prst="rect">
            <a:avLst/>
          </a:prstGeom>
          <a:noFill/>
        </p:spPr>
        <p:txBody>
          <a:bodyPr wrap="square" rtlCol="0">
            <a:spAutoFit/>
          </a:bodyPr>
          <a:lstStyle/>
          <a:p>
            <a:r>
              <a:rPr lang="en-US" sz="3600" dirty="0">
                <a:solidFill>
                  <a:schemeClr val="bg1"/>
                </a:solidFill>
                <a:latin typeface=" exo 2 light"/>
              </a:rPr>
              <a:t>Locate</a:t>
            </a:r>
          </a:p>
        </p:txBody>
      </p:sp>
      <p:sp>
        <p:nvSpPr>
          <p:cNvPr id="59" name="TextBox 58">
            <a:extLst>
              <a:ext uri="{FF2B5EF4-FFF2-40B4-BE49-F238E27FC236}">
                <a16:creationId xmlns:a16="http://schemas.microsoft.com/office/drawing/2014/main" id="{A2599112-955D-3DE3-C3A3-3CDB234450EB}"/>
              </a:ext>
            </a:extLst>
          </p:cNvPr>
          <p:cNvSpPr txBox="1"/>
          <p:nvPr/>
        </p:nvSpPr>
        <p:spPr>
          <a:xfrm>
            <a:off x="2880011" y="5878662"/>
            <a:ext cx="3048000" cy="646331"/>
          </a:xfrm>
          <a:prstGeom prst="rect">
            <a:avLst/>
          </a:prstGeom>
          <a:noFill/>
        </p:spPr>
        <p:txBody>
          <a:bodyPr wrap="square" rtlCol="0">
            <a:spAutoFit/>
          </a:bodyPr>
          <a:lstStyle/>
          <a:p>
            <a:r>
              <a:rPr lang="en-US" sz="3600" dirty="0">
                <a:solidFill>
                  <a:schemeClr val="bg1"/>
                </a:solidFill>
                <a:latin typeface=" exo 2 light"/>
              </a:rPr>
              <a:t>Dashboard</a:t>
            </a:r>
          </a:p>
        </p:txBody>
      </p:sp>
      <p:sp>
        <p:nvSpPr>
          <p:cNvPr id="60" name="TextBox 59">
            <a:extLst>
              <a:ext uri="{FF2B5EF4-FFF2-40B4-BE49-F238E27FC236}">
                <a16:creationId xmlns:a16="http://schemas.microsoft.com/office/drawing/2014/main" id="{0E04599F-26CF-22FB-5BD6-9C4149CDA8F4}"/>
              </a:ext>
            </a:extLst>
          </p:cNvPr>
          <p:cNvSpPr txBox="1"/>
          <p:nvPr/>
        </p:nvSpPr>
        <p:spPr>
          <a:xfrm>
            <a:off x="2879700" y="4099967"/>
            <a:ext cx="3048000" cy="646331"/>
          </a:xfrm>
          <a:prstGeom prst="rect">
            <a:avLst/>
          </a:prstGeom>
          <a:noFill/>
        </p:spPr>
        <p:txBody>
          <a:bodyPr wrap="square" rtlCol="0">
            <a:spAutoFit/>
          </a:bodyPr>
          <a:lstStyle/>
          <a:p>
            <a:r>
              <a:rPr lang="en-US" sz="3600" dirty="0">
                <a:solidFill>
                  <a:schemeClr val="bg1"/>
                </a:solidFill>
                <a:latin typeface=" exo 2 light"/>
              </a:rPr>
              <a:t>Sign Up</a:t>
            </a:r>
          </a:p>
        </p:txBody>
      </p:sp>
      <p:sp>
        <p:nvSpPr>
          <p:cNvPr id="61" name="TextBox 60">
            <a:extLst>
              <a:ext uri="{FF2B5EF4-FFF2-40B4-BE49-F238E27FC236}">
                <a16:creationId xmlns:a16="http://schemas.microsoft.com/office/drawing/2014/main" id="{CE24FACA-E832-161A-9846-7AB66B0BA7C8}"/>
              </a:ext>
            </a:extLst>
          </p:cNvPr>
          <p:cNvSpPr txBox="1"/>
          <p:nvPr/>
        </p:nvSpPr>
        <p:spPr>
          <a:xfrm>
            <a:off x="8090589" y="5878662"/>
            <a:ext cx="3478505" cy="646331"/>
          </a:xfrm>
          <a:prstGeom prst="rect">
            <a:avLst/>
          </a:prstGeom>
          <a:noFill/>
        </p:spPr>
        <p:txBody>
          <a:bodyPr wrap="square" rtlCol="0">
            <a:spAutoFit/>
          </a:bodyPr>
          <a:lstStyle/>
          <a:p>
            <a:r>
              <a:rPr lang="en-US" sz="3600" dirty="0">
                <a:solidFill>
                  <a:schemeClr val="bg1"/>
                </a:solidFill>
                <a:latin typeface=" exo 2 light"/>
              </a:rPr>
              <a:t>Splash</a:t>
            </a:r>
          </a:p>
        </p:txBody>
      </p:sp>
      <p:sp>
        <p:nvSpPr>
          <p:cNvPr id="62" name="TextBox 61">
            <a:extLst>
              <a:ext uri="{FF2B5EF4-FFF2-40B4-BE49-F238E27FC236}">
                <a16:creationId xmlns:a16="http://schemas.microsoft.com/office/drawing/2014/main" id="{5FE3C202-4884-CFBB-ED65-558ACE8D87AC}"/>
              </a:ext>
            </a:extLst>
          </p:cNvPr>
          <p:cNvSpPr txBox="1"/>
          <p:nvPr/>
        </p:nvSpPr>
        <p:spPr>
          <a:xfrm>
            <a:off x="8072347" y="4160913"/>
            <a:ext cx="3048000" cy="646331"/>
          </a:xfrm>
          <a:prstGeom prst="rect">
            <a:avLst/>
          </a:prstGeom>
          <a:noFill/>
        </p:spPr>
        <p:txBody>
          <a:bodyPr wrap="square" rtlCol="0">
            <a:spAutoFit/>
          </a:bodyPr>
          <a:lstStyle/>
          <a:p>
            <a:r>
              <a:rPr lang="en-US" sz="3600" dirty="0">
                <a:solidFill>
                  <a:schemeClr val="bg1"/>
                </a:solidFill>
                <a:latin typeface=" exo 2 light"/>
              </a:rPr>
              <a:t>Delivery</a:t>
            </a:r>
          </a:p>
        </p:txBody>
      </p:sp>
      <p:sp>
        <p:nvSpPr>
          <p:cNvPr id="64" name="TextBox 63">
            <a:extLst>
              <a:ext uri="{FF2B5EF4-FFF2-40B4-BE49-F238E27FC236}">
                <a16:creationId xmlns:a16="http://schemas.microsoft.com/office/drawing/2014/main" id="{DE775D5C-89DB-B5BD-9875-0EFDC9E322A9}"/>
              </a:ext>
            </a:extLst>
          </p:cNvPr>
          <p:cNvSpPr txBox="1"/>
          <p:nvPr/>
        </p:nvSpPr>
        <p:spPr>
          <a:xfrm>
            <a:off x="8067885" y="2455316"/>
            <a:ext cx="3048000" cy="646331"/>
          </a:xfrm>
          <a:prstGeom prst="rect">
            <a:avLst/>
          </a:prstGeom>
          <a:noFill/>
        </p:spPr>
        <p:txBody>
          <a:bodyPr wrap="square" rtlCol="0">
            <a:spAutoFit/>
          </a:bodyPr>
          <a:lstStyle/>
          <a:p>
            <a:r>
              <a:rPr lang="en-US" sz="3600" dirty="0">
                <a:solidFill>
                  <a:schemeClr val="bg1"/>
                </a:solidFill>
                <a:latin typeface=" exo 2 light"/>
              </a:rPr>
              <a:t>View</a:t>
            </a:r>
          </a:p>
        </p:txBody>
      </p:sp>
      <p:pic>
        <p:nvPicPr>
          <p:cNvPr id="10" name="Picture 7">
            <a:extLst>
              <a:ext uri="{FF2B5EF4-FFF2-40B4-BE49-F238E27FC236}">
                <a16:creationId xmlns:a16="http://schemas.microsoft.com/office/drawing/2014/main" id="{7DB2A1EE-564A-CB5B-397F-B244CE03691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rot="12038625">
            <a:off x="12952202" y="-3222333"/>
            <a:ext cx="7315200" cy="4059936"/>
          </a:xfrm>
          <a:prstGeom prst="rect">
            <a:avLst/>
          </a:prstGeom>
        </p:spPr>
      </p:pic>
      <p:pic>
        <p:nvPicPr>
          <p:cNvPr id="14" name="Picture 4">
            <a:extLst>
              <a:ext uri="{FF2B5EF4-FFF2-40B4-BE49-F238E27FC236}">
                <a16:creationId xmlns:a16="http://schemas.microsoft.com/office/drawing/2014/main" id="{C140755F-339E-F031-C6BA-C8047883FC2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rot="870085">
            <a:off x="-788452" y="9459728"/>
            <a:ext cx="4661954" cy="2587384"/>
          </a:xfrm>
          <a:prstGeom prst="rect">
            <a:avLst/>
          </a:prstGeom>
        </p:spPr>
      </p:pic>
      <p:grpSp>
        <p:nvGrpSpPr>
          <p:cNvPr id="6" name="Group 23">
            <a:extLst>
              <a:ext uri="{FF2B5EF4-FFF2-40B4-BE49-F238E27FC236}">
                <a16:creationId xmlns:a16="http://schemas.microsoft.com/office/drawing/2014/main" id="{C6FBF80E-CAAD-44CE-3E12-4E6309FE6A6A}"/>
              </a:ext>
            </a:extLst>
          </p:cNvPr>
          <p:cNvGrpSpPr/>
          <p:nvPr/>
        </p:nvGrpSpPr>
        <p:grpSpPr>
          <a:xfrm>
            <a:off x="7074375" y="4063912"/>
            <a:ext cx="795521" cy="799087"/>
            <a:chOff x="22189547" y="-38567449"/>
            <a:chExt cx="6321663" cy="6350000"/>
          </a:xfrm>
        </p:grpSpPr>
        <p:sp>
          <p:nvSpPr>
            <p:cNvPr id="7" name="Freeform 24">
              <a:extLst>
                <a:ext uri="{FF2B5EF4-FFF2-40B4-BE49-F238E27FC236}">
                  <a16:creationId xmlns:a16="http://schemas.microsoft.com/office/drawing/2014/main" id="{9D899EDD-9EB5-4FDC-3E65-B2C67747E0B2}"/>
                </a:ext>
              </a:extLst>
            </p:cNvPr>
            <p:cNvSpPr/>
            <p:nvPr/>
          </p:nvSpPr>
          <p:spPr>
            <a:xfrm>
              <a:off x="22189547" y="-38567449"/>
              <a:ext cx="6321663"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760F"/>
            </a:solidFill>
          </p:spPr>
          <p:txBody>
            <a:bodyPr/>
            <a:lstStyle/>
            <a:p>
              <a:endParaRPr lang="en-US" dirty="0"/>
            </a:p>
          </p:txBody>
        </p:sp>
      </p:grpSp>
      <p:sp>
        <p:nvSpPr>
          <p:cNvPr id="18" name="TextBox 25">
            <a:extLst>
              <a:ext uri="{FF2B5EF4-FFF2-40B4-BE49-F238E27FC236}">
                <a16:creationId xmlns:a16="http://schemas.microsoft.com/office/drawing/2014/main" id="{BF64E8A2-D196-0C5F-8D21-04CC004434BC}"/>
              </a:ext>
            </a:extLst>
          </p:cNvPr>
          <p:cNvSpPr txBox="1"/>
          <p:nvPr/>
        </p:nvSpPr>
        <p:spPr>
          <a:xfrm>
            <a:off x="7086600" y="4229100"/>
            <a:ext cx="799087" cy="425245"/>
          </a:xfrm>
          <a:prstGeom prst="rect">
            <a:avLst/>
          </a:prstGeom>
        </p:spPr>
        <p:txBody>
          <a:bodyPr lIns="0" tIns="0" rIns="0" bIns="0" rtlCol="0" anchor="t">
            <a:spAutoFit/>
          </a:bodyPr>
          <a:lstStyle/>
          <a:p>
            <a:pPr algn="ctr">
              <a:lnSpc>
                <a:spcPts val="3715"/>
              </a:lnSpc>
              <a:spcBef>
                <a:spcPct val="0"/>
              </a:spcBef>
            </a:pPr>
            <a:r>
              <a:rPr lang="en-US" sz="2800" dirty="0">
                <a:solidFill>
                  <a:srgbClr val="FFFFFF"/>
                </a:solidFill>
                <a:latin typeface=" exo 2 light"/>
              </a:rPr>
              <a:t>6</a:t>
            </a:r>
          </a:p>
        </p:txBody>
      </p:sp>
      <p:sp>
        <p:nvSpPr>
          <p:cNvPr id="22" name="TextBox 21">
            <a:extLst>
              <a:ext uri="{FF2B5EF4-FFF2-40B4-BE49-F238E27FC236}">
                <a16:creationId xmlns:a16="http://schemas.microsoft.com/office/drawing/2014/main" id="{479072BE-F4FA-0920-7EB2-E2631371561A}"/>
              </a:ext>
            </a:extLst>
          </p:cNvPr>
          <p:cNvSpPr txBox="1"/>
          <p:nvPr/>
        </p:nvSpPr>
        <p:spPr>
          <a:xfrm>
            <a:off x="8072347" y="7616333"/>
            <a:ext cx="3478505" cy="646331"/>
          </a:xfrm>
          <a:prstGeom prst="rect">
            <a:avLst/>
          </a:prstGeom>
          <a:noFill/>
        </p:spPr>
        <p:txBody>
          <a:bodyPr wrap="square" rtlCol="0">
            <a:spAutoFit/>
          </a:bodyPr>
          <a:lstStyle/>
          <a:p>
            <a:r>
              <a:rPr lang="en-US" sz="3600" dirty="0">
                <a:solidFill>
                  <a:schemeClr val="bg1"/>
                </a:solidFill>
                <a:latin typeface=" exo 2 light"/>
              </a:rPr>
              <a:t>Fallback</a:t>
            </a:r>
          </a:p>
        </p:txBody>
      </p:sp>
    </p:spTree>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91818"/>
        </a:solidFill>
        <a:effectLst/>
      </p:bgPr>
    </p:bg>
    <p:spTree>
      <p:nvGrpSpPr>
        <p:cNvPr id="1" name=""/>
        <p:cNvGrpSpPr/>
        <p:nvPr/>
      </p:nvGrpSpPr>
      <p:grpSpPr>
        <a:xfrm>
          <a:off x="0" y="0"/>
          <a:ext cx="0" cy="0"/>
          <a:chOff x="0" y="0"/>
          <a:chExt cx="0" cy="0"/>
        </a:xfrm>
      </p:grpSpPr>
      <p:sp>
        <p:nvSpPr>
          <p:cNvPr id="41" name="TextBox 40">
            <a:extLst>
              <a:ext uri="{FF2B5EF4-FFF2-40B4-BE49-F238E27FC236}">
                <a16:creationId xmlns:a16="http://schemas.microsoft.com/office/drawing/2014/main" id="{E773540F-CA6B-E305-3863-3DBA7CF4171C}"/>
              </a:ext>
            </a:extLst>
          </p:cNvPr>
          <p:cNvSpPr txBox="1"/>
          <p:nvPr/>
        </p:nvSpPr>
        <p:spPr>
          <a:xfrm>
            <a:off x="6362700" y="495620"/>
            <a:ext cx="5562600" cy="1107996"/>
          </a:xfrm>
          <a:prstGeom prst="rect">
            <a:avLst/>
          </a:prstGeom>
          <a:noFill/>
        </p:spPr>
        <p:txBody>
          <a:bodyPr wrap="square" rtlCol="0">
            <a:spAutoFit/>
          </a:bodyPr>
          <a:lstStyle/>
          <a:p>
            <a:r>
              <a:rPr lang="en-US" sz="6600" dirty="0">
                <a:solidFill>
                  <a:schemeClr val="bg1"/>
                </a:solidFill>
                <a:latin typeface=" exo 2 light"/>
              </a:rPr>
              <a:t>Login </a:t>
            </a:r>
            <a:r>
              <a:rPr lang="en-US" sz="6600" dirty="0">
                <a:solidFill>
                  <a:schemeClr val="accent6">
                    <a:lumMod val="75000"/>
                  </a:schemeClr>
                </a:solidFill>
                <a:latin typeface=" exo 2 light"/>
              </a:rPr>
              <a:t>Screen</a:t>
            </a:r>
          </a:p>
        </p:txBody>
      </p:sp>
      <p:pic>
        <p:nvPicPr>
          <p:cNvPr id="43" name="Picture 42">
            <a:extLst>
              <a:ext uri="{FF2B5EF4-FFF2-40B4-BE49-F238E27FC236}">
                <a16:creationId xmlns:a16="http://schemas.microsoft.com/office/drawing/2014/main" id="{01B9CA8B-7745-B054-3E6A-9EF46E7032AE}"/>
              </a:ext>
            </a:extLst>
          </p:cNvPr>
          <p:cNvPicPr>
            <a:picLocks noChangeAspect="1"/>
          </p:cNvPicPr>
          <p:nvPr/>
        </p:nvPicPr>
        <p:blipFill>
          <a:blip r:embed="rId3"/>
          <a:stretch>
            <a:fillRect/>
          </a:stretch>
        </p:blipFill>
        <p:spPr>
          <a:xfrm>
            <a:off x="2556909" y="1934117"/>
            <a:ext cx="3533775" cy="7852833"/>
          </a:xfrm>
          <a:prstGeom prst="rect">
            <a:avLst/>
          </a:prstGeom>
        </p:spPr>
      </p:pic>
      <p:pic>
        <p:nvPicPr>
          <p:cNvPr id="45" name="Picture 44">
            <a:extLst>
              <a:ext uri="{FF2B5EF4-FFF2-40B4-BE49-F238E27FC236}">
                <a16:creationId xmlns:a16="http://schemas.microsoft.com/office/drawing/2014/main" id="{C1B67A5A-D5E2-1F08-E4B1-1332F4F93CFF}"/>
              </a:ext>
            </a:extLst>
          </p:cNvPr>
          <p:cNvPicPr>
            <a:picLocks noChangeAspect="1"/>
          </p:cNvPicPr>
          <p:nvPr/>
        </p:nvPicPr>
        <p:blipFill>
          <a:blip r:embed="rId4"/>
          <a:stretch>
            <a:fillRect/>
          </a:stretch>
        </p:blipFill>
        <p:spPr>
          <a:xfrm>
            <a:off x="7189770" y="3467100"/>
            <a:ext cx="8927027" cy="4017162"/>
          </a:xfrm>
          <a:prstGeom prst="rect">
            <a:avLst/>
          </a:prstGeom>
        </p:spPr>
      </p:pic>
      <p:pic>
        <p:nvPicPr>
          <p:cNvPr id="46" name="Picture 8">
            <a:extLst>
              <a:ext uri="{FF2B5EF4-FFF2-40B4-BE49-F238E27FC236}">
                <a16:creationId xmlns:a16="http://schemas.microsoft.com/office/drawing/2014/main" id="{D37350DE-4E2E-E032-52F5-46B0C01802E4}"/>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111481" y="7962900"/>
            <a:ext cx="2057400" cy="2057400"/>
          </a:xfrm>
          <a:prstGeom prst="rect">
            <a:avLst/>
          </a:prstGeom>
        </p:spPr>
      </p:pic>
      <p:pic>
        <p:nvPicPr>
          <p:cNvPr id="49" name="Picture 8">
            <a:extLst>
              <a:ext uri="{FF2B5EF4-FFF2-40B4-BE49-F238E27FC236}">
                <a16:creationId xmlns:a16="http://schemas.microsoft.com/office/drawing/2014/main" id="{D7538D5B-5819-4C39-13A7-2D505E5508CF}"/>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23758" y="266700"/>
            <a:ext cx="2057400" cy="2057400"/>
          </a:xfrm>
          <a:prstGeom prst="rect">
            <a:avLst/>
          </a:prstGeom>
        </p:spPr>
      </p:pic>
      <p:pic>
        <p:nvPicPr>
          <p:cNvPr id="2" name="Picture 7">
            <a:extLst>
              <a:ext uri="{FF2B5EF4-FFF2-40B4-BE49-F238E27FC236}">
                <a16:creationId xmlns:a16="http://schemas.microsoft.com/office/drawing/2014/main" id="{A8D687CA-097B-39BD-3F58-13BC38E5062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12038625">
            <a:off x="12952202" y="-3222333"/>
            <a:ext cx="7315200" cy="4059936"/>
          </a:xfrm>
          <a:prstGeom prst="rect">
            <a:avLst/>
          </a:prstGeom>
        </p:spPr>
      </p:pic>
      <p:pic>
        <p:nvPicPr>
          <p:cNvPr id="3" name="Picture 4">
            <a:extLst>
              <a:ext uri="{FF2B5EF4-FFF2-40B4-BE49-F238E27FC236}">
                <a16:creationId xmlns:a16="http://schemas.microsoft.com/office/drawing/2014/main" id="{6808FBE4-3446-2928-A107-9ACFB464093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870085">
            <a:off x="-788452" y="9459728"/>
            <a:ext cx="4661954" cy="2587384"/>
          </a:xfrm>
          <a:prstGeom prst="rect">
            <a:avLst/>
          </a:prstGeom>
        </p:spPr>
      </p:pic>
    </p:spTree>
    <p:extLst>
      <p:ext uri="{BB962C8B-B14F-4D97-AF65-F5344CB8AC3E}">
        <p14:creationId xmlns:p14="http://schemas.microsoft.com/office/powerpoint/2010/main" val="2013939469"/>
      </p:ext>
    </p:extLst>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91818"/>
        </a:solidFill>
        <a:effectLst/>
      </p:bgPr>
    </p:bg>
    <p:spTree>
      <p:nvGrpSpPr>
        <p:cNvPr id="1" name=""/>
        <p:cNvGrpSpPr/>
        <p:nvPr/>
      </p:nvGrpSpPr>
      <p:grpSpPr>
        <a:xfrm>
          <a:off x="0" y="0"/>
          <a:ext cx="0" cy="0"/>
          <a:chOff x="0" y="0"/>
          <a:chExt cx="0" cy="0"/>
        </a:xfrm>
      </p:grpSpPr>
      <p:sp>
        <p:nvSpPr>
          <p:cNvPr id="41" name="TextBox 40">
            <a:extLst>
              <a:ext uri="{FF2B5EF4-FFF2-40B4-BE49-F238E27FC236}">
                <a16:creationId xmlns:a16="http://schemas.microsoft.com/office/drawing/2014/main" id="{E773540F-CA6B-E305-3863-3DBA7CF4171C}"/>
              </a:ext>
            </a:extLst>
          </p:cNvPr>
          <p:cNvSpPr txBox="1"/>
          <p:nvPr/>
        </p:nvSpPr>
        <p:spPr>
          <a:xfrm>
            <a:off x="6017142" y="495620"/>
            <a:ext cx="6253716" cy="1107996"/>
          </a:xfrm>
          <a:prstGeom prst="rect">
            <a:avLst/>
          </a:prstGeom>
          <a:noFill/>
        </p:spPr>
        <p:txBody>
          <a:bodyPr wrap="square" rtlCol="0">
            <a:spAutoFit/>
          </a:bodyPr>
          <a:lstStyle/>
          <a:p>
            <a:r>
              <a:rPr lang="en-US" sz="6600" dirty="0">
                <a:solidFill>
                  <a:schemeClr val="bg1"/>
                </a:solidFill>
                <a:latin typeface=" exo 2 light"/>
              </a:rPr>
              <a:t>Sign Up </a:t>
            </a:r>
            <a:r>
              <a:rPr lang="en-US" sz="6600" dirty="0">
                <a:solidFill>
                  <a:schemeClr val="accent6">
                    <a:lumMod val="75000"/>
                  </a:schemeClr>
                </a:solidFill>
                <a:latin typeface=" exo 2 light"/>
              </a:rPr>
              <a:t>Screen</a:t>
            </a:r>
          </a:p>
        </p:txBody>
      </p:sp>
      <p:pic>
        <p:nvPicPr>
          <p:cNvPr id="3" name="Picture 2">
            <a:extLst>
              <a:ext uri="{FF2B5EF4-FFF2-40B4-BE49-F238E27FC236}">
                <a16:creationId xmlns:a16="http://schemas.microsoft.com/office/drawing/2014/main" id="{002126A3-CA4B-1AC1-B863-3A9A465C8A6A}"/>
              </a:ext>
            </a:extLst>
          </p:cNvPr>
          <p:cNvPicPr>
            <a:picLocks noChangeAspect="1"/>
          </p:cNvPicPr>
          <p:nvPr/>
        </p:nvPicPr>
        <p:blipFill>
          <a:blip r:embed="rId3"/>
          <a:stretch>
            <a:fillRect/>
          </a:stretch>
        </p:blipFill>
        <p:spPr>
          <a:xfrm>
            <a:off x="2450982" y="1790700"/>
            <a:ext cx="3566160" cy="7924800"/>
          </a:xfrm>
          <a:prstGeom prst="rect">
            <a:avLst/>
          </a:prstGeom>
        </p:spPr>
      </p:pic>
      <p:pic>
        <p:nvPicPr>
          <p:cNvPr id="7" name="Picture 6">
            <a:extLst>
              <a:ext uri="{FF2B5EF4-FFF2-40B4-BE49-F238E27FC236}">
                <a16:creationId xmlns:a16="http://schemas.microsoft.com/office/drawing/2014/main" id="{5B1D13D2-0CBC-A7F0-6854-26F7612C8AD0}"/>
              </a:ext>
            </a:extLst>
          </p:cNvPr>
          <p:cNvPicPr>
            <a:picLocks noChangeAspect="1"/>
          </p:cNvPicPr>
          <p:nvPr/>
        </p:nvPicPr>
        <p:blipFill>
          <a:blip r:embed="rId4"/>
          <a:stretch>
            <a:fillRect/>
          </a:stretch>
        </p:blipFill>
        <p:spPr>
          <a:xfrm>
            <a:off x="7142356" y="3729990"/>
            <a:ext cx="8991600" cy="4046220"/>
          </a:xfrm>
          <a:prstGeom prst="rect">
            <a:avLst/>
          </a:prstGeom>
        </p:spPr>
      </p:pic>
      <p:pic>
        <p:nvPicPr>
          <p:cNvPr id="8" name="Picture 8">
            <a:extLst>
              <a:ext uri="{FF2B5EF4-FFF2-40B4-BE49-F238E27FC236}">
                <a16:creationId xmlns:a16="http://schemas.microsoft.com/office/drawing/2014/main" id="{8E8F107B-14E5-8F9C-A52D-AB76D651BB13}"/>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154400" y="8039101"/>
            <a:ext cx="2057400" cy="2057400"/>
          </a:xfrm>
          <a:prstGeom prst="rect">
            <a:avLst/>
          </a:prstGeom>
        </p:spPr>
      </p:pic>
      <p:pic>
        <p:nvPicPr>
          <p:cNvPr id="9" name="Picture 8">
            <a:extLst>
              <a:ext uri="{FF2B5EF4-FFF2-40B4-BE49-F238E27FC236}">
                <a16:creationId xmlns:a16="http://schemas.microsoft.com/office/drawing/2014/main" id="{B9571BCC-5CC1-AAC7-0299-7D2E7ED3A56C}"/>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1898" y="190500"/>
            <a:ext cx="2057400" cy="2057400"/>
          </a:xfrm>
          <a:prstGeom prst="rect">
            <a:avLst/>
          </a:prstGeom>
        </p:spPr>
      </p:pic>
      <p:pic>
        <p:nvPicPr>
          <p:cNvPr id="4" name="Picture 7">
            <a:extLst>
              <a:ext uri="{FF2B5EF4-FFF2-40B4-BE49-F238E27FC236}">
                <a16:creationId xmlns:a16="http://schemas.microsoft.com/office/drawing/2014/main" id="{952EBCD4-EE7D-6190-C028-D7D8C2345CC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12038625">
            <a:off x="12952202" y="-3222333"/>
            <a:ext cx="7315200" cy="4059936"/>
          </a:xfrm>
          <a:prstGeom prst="rect">
            <a:avLst/>
          </a:prstGeom>
        </p:spPr>
      </p:pic>
      <p:pic>
        <p:nvPicPr>
          <p:cNvPr id="5" name="Picture 4">
            <a:extLst>
              <a:ext uri="{FF2B5EF4-FFF2-40B4-BE49-F238E27FC236}">
                <a16:creationId xmlns:a16="http://schemas.microsoft.com/office/drawing/2014/main" id="{E6527EC1-970F-50E6-A674-947A48CD6CC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870085">
            <a:off x="-788452" y="9459728"/>
            <a:ext cx="4661954" cy="2587384"/>
          </a:xfrm>
          <a:prstGeom prst="rect">
            <a:avLst/>
          </a:prstGeom>
        </p:spPr>
      </p:pic>
    </p:spTree>
    <p:extLst>
      <p:ext uri="{BB962C8B-B14F-4D97-AF65-F5344CB8AC3E}">
        <p14:creationId xmlns:p14="http://schemas.microsoft.com/office/powerpoint/2010/main" val="1456528877"/>
      </p:ext>
    </p:extLst>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91818"/>
        </a:solidFill>
        <a:effectLst/>
      </p:bgPr>
    </p:bg>
    <p:spTree>
      <p:nvGrpSpPr>
        <p:cNvPr id="1" name=""/>
        <p:cNvGrpSpPr/>
        <p:nvPr/>
      </p:nvGrpSpPr>
      <p:grpSpPr>
        <a:xfrm>
          <a:off x="0" y="0"/>
          <a:ext cx="0" cy="0"/>
          <a:chOff x="0" y="0"/>
          <a:chExt cx="0" cy="0"/>
        </a:xfrm>
      </p:grpSpPr>
      <p:sp>
        <p:nvSpPr>
          <p:cNvPr id="41" name="TextBox 40">
            <a:extLst>
              <a:ext uri="{FF2B5EF4-FFF2-40B4-BE49-F238E27FC236}">
                <a16:creationId xmlns:a16="http://schemas.microsoft.com/office/drawing/2014/main" id="{E773540F-CA6B-E305-3863-3DBA7CF4171C}"/>
              </a:ext>
            </a:extLst>
          </p:cNvPr>
          <p:cNvSpPr txBox="1"/>
          <p:nvPr/>
        </p:nvSpPr>
        <p:spPr>
          <a:xfrm>
            <a:off x="5450958" y="495620"/>
            <a:ext cx="7386084" cy="1107996"/>
          </a:xfrm>
          <a:prstGeom prst="rect">
            <a:avLst/>
          </a:prstGeom>
          <a:noFill/>
        </p:spPr>
        <p:txBody>
          <a:bodyPr wrap="square" rtlCol="0">
            <a:spAutoFit/>
          </a:bodyPr>
          <a:lstStyle/>
          <a:p>
            <a:r>
              <a:rPr lang="en-US" sz="6600" dirty="0">
                <a:solidFill>
                  <a:schemeClr val="bg1"/>
                </a:solidFill>
                <a:latin typeface=" exo 2 light"/>
              </a:rPr>
              <a:t>Dashboard </a:t>
            </a:r>
            <a:r>
              <a:rPr lang="en-US" sz="6600" dirty="0">
                <a:solidFill>
                  <a:schemeClr val="accent6">
                    <a:lumMod val="75000"/>
                  </a:schemeClr>
                </a:solidFill>
                <a:latin typeface=" exo 2 light"/>
              </a:rPr>
              <a:t>Screen</a:t>
            </a:r>
          </a:p>
        </p:txBody>
      </p:sp>
      <p:pic>
        <p:nvPicPr>
          <p:cNvPr id="3" name="Picture 2">
            <a:extLst>
              <a:ext uri="{FF2B5EF4-FFF2-40B4-BE49-F238E27FC236}">
                <a16:creationId xmlns:a16="http://schemas.microsoft.com/office/drawing/2014/main" id="{0318781A-70B1-24FF-2418-EEBDF0CFEBBC}"/>
              </a:ext>
            </a:extLst>
          </p:cNvPr>
          <p:cNvPicPr>
            <a:picLocks noChangeAspect="1"/>
          </p:cNvPicPr>
          <p:nvPr/>
        </p:nvPicPr>
        <p:blipFill>
          <a:blip r:embed="rId3"/>
          <a:stretch>
            <a:fillRect/>
          </a:stretch>
        </p:blipFill>
        <p:spPr>
          <a:xfrm>
            <a:off x="7162800" y="3543300"/>
            <a:ext cx="8991600" cy="4046220"/>
          </a:xfrm>
          <a:prstGeom prst="rect">
            <a:avLst/>
          </a:prstGeom>
        </p:spPr>
      </p:pic>
      <p:pic>
        <p:nvPicPr>
          <p:cNvPr id="7" name="Picture 6">
            <a:extLst>
              <a:ext uri="{FF2B5EF4-FFF2-40B4-BE49-F238E27FC236}">
                <a16:creationId xmlns:a16="http://schemas.microsoft.com/office/drawing/2014/main" id="{44006398-EA67-58E5-31B8-762A5840392D}"/>
              </a:ext>
            </a:extLst>
          </p:cNvPr>
          <p:cNvPicPr>
            <a:picLocks noChangeAspect="1"/>
          </p:cNvPicPr>
          <p:nvPr/>
        </p:nvPicPr>
        <p:blipFill>
          <a:blip r:embed="rId4"/>
          <a:stretch>
            <a:fillRect/>
          </a:stretch>
        </p:blipFill>
        <p:spPr>
          <a:xfrm>
            <a:off x="2438400" y="1866580"/>
            <a:ext cx="3566160" cy="7924800"/>
          </a:xfrm>
          <a:prstGeom prst="rect">
            <a:avLst/>
          </a:prstGeom>
        </p:spPr>
      </p:pic>
      <p:pic>
        <p:nvPicPr>
          <p:cNvPr id="8" name="Picture 8">
            <a:extLst>
              <a:ext uri="{FF2B5EF4-FFF2-40B4-BE49-F238E27FC236}">
                <a16:creationId xmlns:a16="http://schemas.microsoft.com/office/drawing/2014/main" id="{D0F24A19-3260-1DE6-7D7F-3257A3EEFCD0}"/>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154400" y="8039101"/>
            <a:ext cx="2057400" cy="2057400"/>
          </a:xfrm>
          <a:prstGeom prst="rect">
            <a:avLst/>
          </a:prstGeom>
        </p:spPr>
      </p:pic>
      <p:pic>
        <p:nvPicPr>
          <p:cNvPr id="9" name="Picture 8">
            <a:extLst>
              <a:ext uri="{FF2B5EF4-FFF2-40B4-BE49-F238E27FC236}">
                <a16:creationId xmlns:a16="http://schemas.microsoft.com/office/drawing/2014/main" id="{194E868D-4F05-D9CD-D081-3B76D1088E22}"/>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1898" y="190500"/>
            <a:ext cx="2057400" cy="2057400"/>
          </a:xfrm>
          <a:prstGeom prst="rect">
            <a:avLst/>
          </a:prstGeom>
        </p:spPr>
      </p:pic>
      <p:pic>
        <p:nvPicPr>
          <p:cNvPr id="4" name="Picture 7">
            <a:extLst>
              <a:ext uri="{FF2B5EF4-FFF2-40B4-BE49-F238E27FC236}">
                <a16:creationId xmlns:a16="http://schemas.microsoft.com/office/drawing/2014/main" id="{CA139BC1-FA94-6732-2B07-EC9B6F1246C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12038625">
            <a:off x="12952202" y="-3222333"/>
            <a:ext cx="7315200" cy="4059936"/>
          </a:xfrm>
          <a:prstGeom prst="rect">
            <a:avLst/>
          </a:prstGeom>
        </p:spPr>
      </p:pic>
      <p:pic>
        <p:nvPicPr>
          <p:cNvPr id="5" name="Picture 4">
            <a:extLst>
              <a:ext uri="{FF2B5EF4-FFF2-40B4-BE49-F238E27FC236}">
                <a16:creationId xmlns:a16="http://schemas.microsoft.com/office/drawing/2014/main" id="{9EE5CC8E-20EE-B319-56D4-73284B8A89E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870085">
            <a:off x="-788452" y="9459728"/>
            <a:ext cx="4661954" cy="2587384"/>
          </a:xfrm>
          <a:prstGeom prst="rect">
            <a:avLst/>
          </a:prstGeom>
        </p:spPr>
      </p:pic>
    </p:spTree>
    <p:extLst>
      <p:ext uri="{BB962C8B-B14F-4D97-AF65-F5344CB8AC3E}">
        <p14:creationId xmlns:p14="http://schemas.microsoft.com/office/powerpoint/2010/main" val="2869703834"/>
      </p:ext>
    </p:extLst>
  </p:cSld>
  <p:clrMapOvr>
    <a:masterClrMapping/>
  </p:clrMapOvr>
  <p:transition spd="slow">
    <p:cove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1527</TotalTime>
  <Words>2280</Words>
  <Application>Microsoft Office PowerPoint</Application>
  <PresentationFormat>Custom</PresentationFormat>
  <Paragraphs>251</Paragraphs>
  <Slides>24</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Garet ExtraBold</vt:lpstr>
      <vt:lpstr> exo 2 light</vt:lpstr>
      <vt:lpstr>Arial</vt:lpstr>
      <vt:lpstr>Exo 2</vt:lpstr>
      <vt:lpstr>Calibri</vt:lpstr>
      <vt:lpstr>Exo 2 Light</vt:lpstr>
      <vt:lpstr>Exo2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and Orange Brush Grand Opening Steak House Presentation</dc:title>
  <cp:lastModifiedBy>SEPALA MUDIYANSELAGE AYANTHA BANDARA SENEVIRATNE</cp:lastModifiedBy>
  <cp:revision>57</cp:revision>
  <dcterms:created xsi:type="dcterms:W3CDTF">2006-08-16T00:00:00Z</dcterms:created>
  <dcterms:modified xsi:type="dcterms:W3CDTF">2023-06-18T06:36:51Z</dcterms:modified>
  <dc:identifier>DAFf3A7cx3s</dc:identifier>
</cp:coreProperties>
</file>

<file path=docProps/thumbnail.jpeg>
</file>